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34631cc5dbc6c7d8f6bffefb83aeb8ad5cdd27b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 and the random nature of radioactive deca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andom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 of 800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tivity measured 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unt rat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exponential decay look like on a grap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andom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nnot be predicte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 of 80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4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tivity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ecquerel (Bq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unt ra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counts per secon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exponential decay look like on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urve that falls quickly then more slowl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half-lif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alf-life in terms of the random nature of radioactive deca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termine the half-life of an isotope from a graph or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net decline as a ratio after a given number of half-lives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ALF-LIF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half-life of a radioactive isotope is the time it takes for the number of nuclei of the isotope in a sample to halve, or the time it takes for the count rate (or activity) to fall to half its initial leve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oactive decay is random: we cannot say when any one nucleus will decay, but for a large number of nuclei the half-life is predict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Decay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half-life the activity hal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Half-L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tier: net decline as a rati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action lef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 of final to initial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4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8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8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16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16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 Half-Life from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ctivity of a sample falls from 800 Bq to 400 Bq in 20 minutes and to 200 Bq after 40 minutes. What is the half-lif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00 to 40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d in 20 minut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0 to 20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d again in the next 20 minu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alf-life is 20 minu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 After Several Half-L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urce has an activity of 800 Bq and a half-life of 6 hours. Find its activity after 24 h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half-li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4 ÷ 6 = 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e four ti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00 → 400 → 200 → 100 → 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0 Bq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t Decline as a Ratio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ratio of the final activity to the initial activity after 3 half-li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half-lif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the activit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fter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½)³ = ⅛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activity falls to 1/8 of its initial value, a ratio of 1 : 8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to explain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impossible to predict when a particular nucleus will deca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y nucle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decaying in a given time follows a pattern, so half-life is a reliable measu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unt rate is also random, so it varies slightly between measuremen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rrect for background radiation to find the true count rat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for the number of nuclei (or the activity) to halv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nnot be predicted for a single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decays detected each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decay of a source, in becquere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cay cur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raph showing how activity falls with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diation that is always around 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ample has a count rate of 640 counts per minute. Its half-life is 3 hours. What is the count rate after 12 hours? What is the ratio of final to initial count rat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 of half-liv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each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2 ÷ 3 = 4 half-lives: 640 → 320 → 160 → 80 → 40 counts per minute. The ratio is 1 : 16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half-lif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random deca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half-life from a grap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repeated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 of half-liv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atio after several half-liv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decay is rando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rrect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lf-life: time for activity to hal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ndom decay but a predictable half-life for many nuclei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fter n half-lives: fraction (1/2)ⁿ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ad half-life from a graph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adioactive source has a half-life of 20 minutes and an activity of 800 Bq. Find its activity after 60 minut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ree half-lives: halve three tim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2026-09-30T13:11:34Z</dcterms:created>
  <dcterms:modified xsi:type="dcterms:W3CDTF">2026-09-30T13:11:34Z</dcterms:modified>
  <dc:title>Half-lives and the random nature of radioactive decay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