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901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a805b659982eaa610ec558f918b32597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6.png"/>
  <Relationship Id="rId3" Type="http://schemas.openxmlformats.org/officeDocument/2006/relationships/image" Target="../media/a054c1083420fe03fb2450e75e29bfb257c050ff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d702aed729d189ee0e4a30f25bd5c9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d7abbc954a7134b6970540350e9bc72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adioactive contamination and irradiation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ionising radiation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are alpha, beta and gamma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ich radiation is most penetrating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hazard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peer review mean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ionising radiat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Radiation that can knock electrons off atom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are alpha, beta and gamma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ypes of nuclear radiation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ich radiation is most penetrating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Gamma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hazar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Something that could cause harm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peer review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Checking by other scientists before results are accepted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radioactive contamination and irradiati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the hazards of contamination and irradiation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precautions when handling sourc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studies on the effects of radiation are published and peer reviewed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CONTAMINATION VS IRRADIATIO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3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dioactive contamination is the unwanted presence of materials containing radioactive atoms on other materials. Irradiation is exposing an object to nuclear radiation: the irradiated object does not become radioactiv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2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hazard from contamination is due to the decay of the contaminating atoms; the type of radiation emitted affects the level of hazard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tamination and Irradi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Contamination puts radioactive atoms on the object itself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ich Is More Hazardous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6860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RRADIATION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8192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he object is exposed from outsid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It stops when the source is removed or shielded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he object does not become radioactiv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Hazard depends on the type of radiation and time expose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6860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C98B3C">
                    <a:alpha val="100000"/>
                  </a:srgbClr>
                </a:solidFill>
                <a:latin typeface="Georgia"/>
              </a:rPr>
              <a:t><![CDATA[CONTAMINATION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8192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Radioactive atoms are on or in the object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Radiation continues until the atoms decay or are removed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Alpha sources inside the body are very dangerou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Can spread to other objects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ecautions When Using Sourc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rotect against irradiation and contaminatio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tanc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andle sources with tongs; keep away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im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Keep exposure times shor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hielding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ore sources in lead-lined container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otective clothing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loves and coats stop contamination.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ygien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o eating or drinking; wash hands.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paring Hazard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n alpha source is not very hazardous outside the body but is very hazardous if swallow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utsid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lpha is stopped by air, paper or skin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sid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tamination puts the source in contact with living cells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onising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lpha is strongly ionising and damages cell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Outside, alpha cannot penetrate skin; inside it is contamination and its strong ionising damages cells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eer Review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hy it matter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ublish and shar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indings on the effects of radiation on humans must be published so that other scientists can check them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eer review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Other scientists check the methods and conclusions before they are accepted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rus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is makes conclusions more reliable and helps set safety rules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tamin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unwanted presence of radioactive atoms on or in other material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rradi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osure to nuclear radiation without radioactive atoms being transferre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hield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aterial used to absorb radiatio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eer review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hecking of scientific work by other scientist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azar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omething that could cause harm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ecau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action to reduce a risk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pare the Hazard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worker handles a gamma source with tongs and a worker accidentally spills a solution containing radioactive iodine on their skin. Say which is irradiation and which is contamination, and compare the hazard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each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how long exposure last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gamma source: irradiation (they are exposed while nearby, they do not become radioactive). The spill: contamination (radioactive atoms are on the skin and keep decaying). Contamination can continue and be spread or absorbed, so is more serious unless removed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contamina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irradiatio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irradiated objects are not radioactiv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the hazard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precaution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peer review matter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lpha is dangerous inside the body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hoose safe handling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Contamination: radioactive atoms on or in the objec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Irradiation: exposed to radiation; not radioactiv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Hazard depends on the type of radia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Peer review checks finding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tate the difference between contamination and irradiation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Contamination involves radioactive atoms on the object; irradiation is exposure without the object becoming radioactiv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2026-09-30T13:11:35Z</dcterms:created>
  <dcterms:modified xsi:type="dcterms:W3CDTF">2026-09-30T13:11:35Z</dcterms:modified>
  <dc:title>Radioactive contamination and irradiation</dc:title>
  <dc:description>Generated from a pasted lesson-pack script.</dc:description>
  <dc:subject>Atomic structure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