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speed is a scalar but velocity is a vecto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4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c1aead3c6476a0f0c3569202b691c0a00f83071f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calars, vectors and forc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quantity with direction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ic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longer arrow mean on a force diagram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push or a pull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newton (N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quantity with direction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Velocity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i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that opposes motion between surface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longer arrow mean on a force diagra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bigger forc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scalar quantities from vector quantiti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present a vector using an arrow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contact and non-contact forces with examp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interaction between pairs of objects that produce a force on each objec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CALARS AND VECTOR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alar quantities have magnitude only. Vector quantities have magnitude and direc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vector is drawn as an arrow: the length shows the magnitude and the arrowhead shows the direction. Force is a vector quantit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s as Vecto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longer the arrow, the larger the for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alar or Vecto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which is whic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calar (size only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ector (size and direction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placemen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elocity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 and weight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, time, temperature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cceleration and momentum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act or Non-contac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ACT FORCES (OBJECTS TOUCHING)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Fric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Air resistan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ens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Normal contact for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NON-CONTACT FORCES (OBJECTS SEPARATED)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Gravitational for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lectrostatic for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Magnetic forc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ing a Force Vec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n arrow to represent a force of 6 N to the right. Use a scale of 1 cm = 2 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ng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 ÷ 2 = 3 c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rrowhead pointing righ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3 cm arrow pointing to the right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action Pai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magnets are brought close together with their north poles facing. Describe the for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on each magne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ach magnet exerts a force on the other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ke poles repel, so each force points away from the other magne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yp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n-contact, because the magnets are not touching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ach magnet pushes the other away: equal and opposite non-contact force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the right word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is a vec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has a size in newtons and a direc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irs of forc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two objects interact, each exerts a force on the oth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a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oose a scale so the arrows fit on the pag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p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force and its direction: 'friction to the left'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a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quantity with magnitude onl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quantity with magnitude and direc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act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between objects that are touch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contact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between objects that are separat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itu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ize of a quantit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wt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forc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rt Them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rt into scalar and vector: mass, velocity, distance, acceleration, time, force. Then say whether each of these forces is contact or non-contact: friction, gravity, magnetic force, tens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oes it have directio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re the objects touching?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calars: mass, distance, time. Vectors: velocity, acceleration, force. Contact: friction, tension. Non-contact: gravity, magnetic force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scalar and vec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examples of eac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vector arrow to sca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contact forc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non-contact forc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n interaction pai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word magnitud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ite force direction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calar: magnitude only. Vector: magnitude and direc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orce is a vecto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ntact: friction, tension, air resistance, normal contact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Non-contact: gravity, electrostatic, magnetic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whether velocity is a scalar or a vector quantity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Vector: it has directi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Scalars, vectors and fo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3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one example of a scalar quantity and one example of a vector quant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 forces are contact forces and some are non-contact forces. Give one example of each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Dra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of 6 N acts to the right on an object. Draw an arrow to represent this force. Use a scale of 1 cm = 2 N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Scalars, vectors and forc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ifference between speed and veloc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ook rests on a table. Describe the forces acting on the book. State the type of each forc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one example of a scalar quantity and one example of a vector quant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calar quant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vector quant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me forces are contact forces and some are non-contact forces. Give one example of eac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act 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contact 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link to touching or separa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Dra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force of 6 N acts to the right on an object. Draw an arrow to represent this force. Use a scale of 1 cm = 2 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raw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ngth 3 c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rrowhead pointing r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the difference between speed and veloc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 has no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 has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ook rests on a table. Describe the forces acting on the book. State the type of each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 downwards, non-contact gravitation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mal contact force upwards, conta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al in size or balanc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2026-09-30T17:09:46Z</dcterms:created>
  <dcterms:modified xsi:type="dcterms:W3CDTF">2026-09-30T17:09:46Z</dcterms:modified>
  <dc:title>Scalars, vectors and forces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