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about tractors with wide tyr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5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64b2e6177d46f9329d4866144b47a5553fe45656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essure in a fluid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rea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area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luid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orc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pressur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rea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amount of surfac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area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quare metres (m²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lui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liquid or a ga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wton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pressu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ascal (Pa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pressure and recall that a fluid can be a liquid or a ga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p = F ÷ A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at pressure in a fluid causes a force at right angles to any surfa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examples where force is spread over a large or small area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RESS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 = force normal to a surface ÷ area of that surface      p = F/A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ressure is in pascals (Pa), force in newtons (N) and area in square metres (m²). 1 Pa = 1 N/m²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Force, Different Pressu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 smaller area gives a greater pressure for the same for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ing Pressu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erson of weight 600 N stands on an area of 0.04 m². Calculate the pressure on the groun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F ÷ A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600 ÷ 0.0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15 000 Pa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000 Pa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the For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ressure of 2000 Pa acts on a surface of area 0.50 m². Calculate the fo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pA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2000 × 0.5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1000 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00 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ing Everyday Examp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sharp knife cuts better than a blunt on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for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ame force is applied to both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arp edg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s a very small area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mall area gives a large pressure, so it cut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sharp knife has a smaller area, so for the same force it exerts a higher pressur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 in Flui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iquids and gas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essure in a fluid causes a force normal (at right angles) to any surfa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oduced by collisions of particles with surfac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qui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collide with the container walls in all directi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yres, hydraulics and sealed containers use fluid pressur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 per unit area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sc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unit of pressure; 1 N/m²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lui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iquid or a ga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rm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 right angles to a surfa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re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ize of a surfa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ush or pull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oe Pressur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500 N person wears stiletto heels of total area 0.0004 m² and then flat shoes of area 0.04 m². Calculate the pressure each exerts and explain which damages a floo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each pressu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eels: 500 ÷ 0.0004 = 1 250 000 Pa. Flat: 500 ÷ 0.04 = 12 500 Pa. The heels exert 100 times more pressure, so they damage the floor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pressu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 = F ÷ A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rrange for force or area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cm² to m²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sharp and blunt objec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ide tyr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direction of fluid pressur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he unit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 = F ÷ A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maller area, larger pressu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luid pressure acts at right angles to surf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1 Pa = 1 N/m²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person of weight 600 N stands on 0.04 m² of ground. Calculate the pressur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Divide force by area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Pressure in a flu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erson weighs 600 N and stands on an area of 0.04 m². Calculate the pressure on the ground. Use the equation: pressure = force ÷ area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nail has a sharp point. Explain why it is easier to push into wood than a blunt objec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ractor with wide tyres does not sink into soft ground as much as a car with narrow tyres of the same weight. Explain why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Pressure in a fluid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ressure of 2000 Pa acts on a surface of area 0.50 m². Calculate the force on the surf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500 N person wears shoes with a total area of 0.0004 m² on a floor. Calculate the pressure. Then state how many times greater it is than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person weighs 600 N and stands on an area of 0.04 m². Calculate the pressure on the ground. Use the equation: pressure = force ÷ area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5 000 P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nail has a sharp point. Explain why it is easier to push into wood than a blunt obje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mall are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eater pressure for the same fo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tractor with wide tyres does not sink into soft ground as much as a car with narrow tyres of the same weight. Explain wh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t is the sam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arger are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maller pressu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pressure of 2000 Pa acts on a surface of area 0.50 m². Calculate the force on the surf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s to F = p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000 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500 N person wears shoes with a total area of 0.0004 m² on a floor. Calculate the pressure. Then state how many times greater it is than the pressure from flat shoes of area 0.04 m²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 250 000 P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2 500 P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tio 1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s 100 times grea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2026-09-30T17:11:16Z</dcterms:created>
  <dcterms:modified xsi:type="dcterms:W3CDTF">2026-09-30T17:11:16Z</dcterms:modified>
  <dc:title>Pressure in a fluid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