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he gradient on a grap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0591659b12f18bd8c822a8fe42932f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92e24595a06c6abb67b78627c2442e5e90acc6de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image" Target="../media/d863e999e2b09361decd7e75d48ce96c623a1b6b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cceleration and velocity–time graph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celer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deceleration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grap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cceleration of free fall near Eart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in a given directi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cele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per second squared (m/s²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deceleration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lowing dow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e in y divided by change in x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cceleration of free fall near Eart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bout 9.8 m/s²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a = Δv ÷ 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velocity–time graph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gradient to find acceler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area under a velocity–time graph to find distance (Higher tier)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v² − u² = 2a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CCELER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 = change in velocity ÷ time taken      a = Δv/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uniform acceleration v² − u² = 2as (given on the equation sheet). Near Earth's surface a freely falling object accelerates at about 9.8 m/s²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Velocity–Tim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radient = acceleration; area = dista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Acceler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accelerates from rest to 12 m/s in 4.0 s. Calculate its acceler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in velocit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2 − 0 = 12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= 12 ÷ 4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= 3.0 m/s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.0 m/s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v² − u² = 2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starts at 10 m/s and accelerates at 2.0 m/s² over a distance of 100 m. Calculate the final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− u² = 2a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− 10² = 2 × 2.0 × 1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= 100 + 400 = 5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22.4 m/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2 m/s (2 s.f.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 Under a Graph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graph (accelerating from 0 to 10 m/s in 5 s, constant for 10 s, then stopping in 5 s) to find the distance travell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tion 1 (triangle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½ × 5 × 10 = 25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tion 2 (rectangle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 × 10 = 100 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tion 3 (triangle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½ × 5 × 10 = 25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 + 100 + 25 = 150 m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 m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Fal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is dropped from rest from a height of 20 m. Ignoring air resistance, calculate its speed on landing. a = 9.8 m/s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= 2a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= 2 × 9.8 × 20 = 39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9.8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9.8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Key feat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cceleration; negative gradient means deceler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rizontal l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velocity (zero acceleration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travelled (Higher tier); count squares for curv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/s for velocity, m/s² for accelera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change of velocit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cel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lowing dow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–time grap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raph of velocity against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form accel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acceler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fal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lling under gravity alon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steep a line i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 Practi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in slows from 30 m/s to 10 m/s in 50 s. Calculate its acceleration. What does the sign tell you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in veloc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by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= (10 − 30) ÷ 50 = −0.40 m/s². The negative value shows decelera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 = Δv ÷ 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acceler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gradient of a v–t grap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area under a v–t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² − u² = 2a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stimate everyday accelera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= Δv ÷ 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² − u² = 2a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–t gradient = acceleration; area = dista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ree fall: a ≈ 9.8 m/s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accelerates from rest to 12 m/s in 4.0 s. Calculate the acceler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vide the change in velocity by ti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cceleration and velocity–time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accelerates from rest to a velocity of 12 m/s in 4.0 s. Calculate the acceleration of the car. Use the equation: acceleration =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velocity of a cyclist. (a) Calculate the acceleration in the first 5 s. (b) Describe the motion between 5 s and 15 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starts at 10 m/s and accelerates uniformly at 2.0 m/s² over a distance of 100 m. Calculate its final velocity. Use the equation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cceleration and velocity–time graph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velocity–time graph in question 2 to calculate the total distance travelled by the cycli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is dropped from rest from a height of 20 m. Assume no air resistance. The acceleration of free fall is 9.8 m/s². Calculate the speed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accelerates from rest to a velocity of 12 m/s in 4.0 s. Calculate the acceleration of the car. Use the equation: acceleration = change in velocity ÷ time taken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m/s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velocity of a cyclist. (a) Calculate the acceleration in the first 5 s. (b) Describe the motion between 5 s and 15 s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in velocity 1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.0 m/s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starts at 10 m/s and accelerates uniformly at 2.0 m/s² over a distance of 100 m. Calculate its final velocity. Use the equation: (final velocity)² − (initial velocity)² = 2 × acceleration × distanc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² = 5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2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 the velocity–time graph in question 2 to calculate the total distance travelled by the cycli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s of the three se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5 + 100 + 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5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is dropped from rest from a height of 20 m. Assume no air resistance. The acceleration of free fall is 9.8 m/s². Calculate the speed of the ball when it lan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v² = 2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9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9.8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2026-09-30T17:16:08Z</dcterms:created>
  <dcterms:modified xsi:type="dcterms:W3CDTF">2026-09-30T17:16:08Z</dcterms:modified>
  <dc:title>Acceleration and velocity–time graphs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