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at 0°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0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.png"/>
  <Relationship Id="rId3" Type="http://schemas.openxmlformats.org/officeDocument/2006/relationships/image" Target="../media/16f4bef3ec0664e0fc2541656deb96b272344d432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6.png"/>
  <Relationship Id="rId3" Type="http://schemas.openxmlformats.org/officeDocument/2006/relationships/image" Target="../media/f3ddf2618a9661fb26b1c51f72a74743fedd90672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567f48fea420cddbd80dfdda14beb573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3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9e496191a5a8c8ef4c1f8c84861f7083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  <Relationship Id="rId3" Type="http://schemas.openxmlformats.org/officeDocument/2006/relationships/image" Target="../media/d8790f7ca6f3695084fa6e038acb2b57f830f3d144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6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7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8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9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0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1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flection of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irro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rmal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ngl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terial that light passes through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traight line showing the path of ligh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irr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mooth shiny surface that reflects ligh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rm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ne at right angles to a surfac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ng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measure of turn, in degre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terial that light passes through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lass or wat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flection, absorption and transmission of waves at a boundar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and apply the law of refle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ruct ray diagrams showing reflection at a surfa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investigate the reflection of light by different surfac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FLEC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s can be reflected, absorbed or transmitted at the boundary between two materials. The angle of incidence equals the angle of refl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gles are measured between the ray and the normal, a line at right angles to the surface at the point where the ray strikes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Law of Refle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e both angles from the norm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9: Reflection with a Ray Bo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raw the normal, then measure both angles from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to Draw a Reflection Ray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mirr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aight li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norma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ashed line at 90° to the mirror at the point of incid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incident ra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ward the point, with an arro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 the angle of inciden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etween the ray and the normal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reflected ra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the same angle on the other side of the normal, with an arrow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at a Bounda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 can do three thing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t mean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ion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 bounces off the surfac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 from a mirror; an echo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's energy is transferred to the materi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lack paper absorbs light and warms up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 passes through the materi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 passing through glas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y strikes a plane mirror so that the angle between the ray and the mirror surface is 50°. Find the angle of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to the norm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90°− 50°= 4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w of refl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gle of reflection = angle of inciden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°, measured from the normal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actical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et accurate resul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rrow be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single slit so the ray is th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rk the r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a cross on the ray at two points and draw a line through the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for several angles of incid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of incidence equals the angle of reflec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ion, Absorption or Transmiss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ich one happens depends on the wavelength and the materi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lass and l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lass transmits most visible light, reflects a little (you see a faint reflection in a window) and absorbs very litt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material can behave differently for different waves. Glass transmits visible light but absorbs much of the ultraviole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rd, smooth walls reflect sound and cause echoes; soft materials like curtains and foam absorb it, which is why concert halls use the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ages in a Plane Mirr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933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PERTIES OF THE IMAG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Virtual: it cannot be put on a scree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Upright, the same way up as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size as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Laterally inverted: left and right are swapp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933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WHERE IT APPEAR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distance behind the mirror as the object is in fro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On a line through the object at right angles to the mirro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ound by extending reflected rays backwards as dashed line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iscop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iscope uses two plane mirrors, each at 45°. Light from an object hits the top mirror at 45° to the normal and reflects straight down the tube. The bottom mirror reflects it at 45° again, out to the viewer's eye. It lets someone see over a wall or out of a submari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DCB480">
                    <a:alpha val="100000"/>
                  </a:srgbClr>
                </a:solidFill>
                <a:latin typeface="Georgia"/>
              </a:rPr>
              <a:t><![CDATA[45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gle of each mirror to the tub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DCB48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flections, so the image is the right way up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 bounces off a surfa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's energy is taken in by a materi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 passes through a materi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ne at right angles to a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of incid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between the incident ray and the norm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of 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between the reflected ray and the norm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ane mirr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lat mirr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ident 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y travelling towards a surf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424815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 bo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mp with a slit that produces a narrow beam of ligh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y hits a mirror at an angle of incidence of 35°. Draw a ray diagram. State the angle between the reflected ray and the mirror surfa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normal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irror the ang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ngle of reflection is 35°. The angle to the mirror is 90° − 35° = 55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bsorption and transmis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law of refle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norma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angles from the norm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reflected ra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ractic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an angle to the mirr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gle of incidence = angle of refle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gles measured from the nor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flection, absorption, transmis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se a ray box, mirror and protracto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plane mirror image is virtual, upright and the same siz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3387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44767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19150" y="47434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he law of reflection. (1 mark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2292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the full rule: angle of incidence = angle of reflection. Then remember both angles are measured to the normal, not to the mirror surface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flection of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happens to a wave when it is reflected, absorbed and transmitted at the boundary between two materia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ray of light striking a plane mirror. Complete the diagram to show the reflected ray. Label the angle of incidence and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y of light hits a plane mirror. The angle between the ray and the surface of the mirror is 50°. Calculate the angle of reflect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flection of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5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you would investigate the law of reflection using a ray box and a plane mirror. Your answer should include the measurements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black surface gets hot in sunligh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happens to a wave when it is reflected, absorbed and transmitted at the boundary between two materia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ed or transmitted explain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ray of light striking a plane mirror. Complete the diagram to show the reflected ray. Label the angle of incidence and the angle of reflection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drawn or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ed ray at 40° on the far side of the norm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s label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ay of light hits a plane mirror. The angle between the ray and the surface of the mirror is 50°. Calculate the angle of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90 − 50 =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° (angle of reflection = angle of incidence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5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you would investigate the law of reflection using a ray box and a plane mirror. Your answer should include the measurements you would take and the result you would exp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5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 box with a narrow beam at a mirror on pap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dra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s marked and angles measured from the norm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 for differen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of incidence equals angle of refl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black surface gets hot in sunl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s the rad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red to thermal sto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2026-10-01T08:47:48Z</dcterms:created>
  <dcterms:modified xsi:type="dcterms:W3CDTF">2026-10-01T08:47:48Z</dcterms:modified>
  <dc:title>Reflection of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