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10"/>
    <p:sldId id="265" r:id="rId12"/>
    <p:sldId id="266" r:id="rId13"/>
    <p:sldId id="268" r:id="rId15"/>
    <p:sldId id="270" r:id="rId17"/>
    <p:sldId id="271" r:id="rId18"/>
    <p:sldId id="272" r:id="rId19"/>
    <p:sldId id="273" r:id="rId20"/>
    <p:sldId id="274" r:id="rId21"/>
    <p:sldId id="275" r:id="rId22"/>
    <p:sldId id="277" r:id="rId24"/>
    <p:sldId id="278" r:id="rId25"/>
    <p:sldId id="279" r:id="rId2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10" Type="http://schemas.openxmlformats.org/officeDocument/2006/relationships/slide" Target="slides/slide8.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0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55f8faea94d614e2df785278cdb7ad45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5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5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5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cc135d7e858661d0dc88ce47bb35a2a58.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383c00e5d81a5b69d59edb4984326c59.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86594dcb8b969b43eaf60bd8cd70666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79794fcd6028bfd2dd63cada30348926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2a0752c59937e615fbdf060d32de8056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6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68.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69.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70.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71.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72.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74.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75.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76.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New Crimes and the Tolpuddle Martyrs]]></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700-c19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3: Crime and punishment in Britain, c1700-c1900, c1700-c19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2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smuggling, highway robbery and poaching increased, and why they declined.]]></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some of these were seen as "social crimes".]]></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he Tolpuddle Martyrs were punished so harshly, and why they were pardone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Some crimes of the 1700s and 1800s were not new actions, but they became far more common or were treated far more seriously. Many were seen by ordinary people as social crimes - illegal, but not really wrong. Others were created because the authorities feared that working people were becoming too organised.]]></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23]]></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Black Act makes poaching in disguise punishable by death.]]></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39]]></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ighwayman Dick Turpin is hanged at York.]]></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40s]]></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Hawkhurst Gang of smugglers terrorises the south coast.]]></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84]]></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government cuts the tax on tea, making smuggling less profitabl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34]]></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Six Dorset farm labourers - the Tolpuddle Martyrs - are transported.]]></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36]]></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Tolpuddle Martyrs are pardoned.]]></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ree Crimes of the Perio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ach rose for its own reasons - and fell for its own reasons.]]></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Crime]]></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y it rose]]></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y it declined]]></a:t>
            </a:r>
          </a:p>
        </p:txBody>
      </p:sp>
      <p:sp>
        <p:nvSpPr>
          <p:cNvPr id="14"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Smuggling]]></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High import taxes on tea, brandy and tobacco made smuggled goods very profitable]]></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The government cut import taxes from the 1780s, so smuggling paid less]]></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Highway robbery]]></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Travellers carried cash on quiet, unlit roads out of towns]]></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Better roads, more traffic, mounted patrols and the use of banknotes and banks]]></a:t>
            </a:r>
          </a:p>
        </p:txBody>
      </p:sp>
      <p:sp>
        <p:nvSpPr>
          <p:cNvPr id="24"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Poaching]]></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000" spc="0" u="none" cap="none">
                <a:solidFill>
                  <a:srgbClr val="2B211B">
                    <a:alpha val="100000"/>
                  </a:srgbClr>
                </a:solidFill>
                <a:latin typeface="Calibri"/>
              </a:rPr>
              <a:t><![CDATA[Rural poverty, and harsh Game Laws that let only landowners hunt]]></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Remained common; the Black Act and later laws kept punishments sever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ocial Cri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Crimes that many ordinary people did not see as really wrong.]]></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muggling]]></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people bought cheap smuggled tea and brandy, and whole communities helped hide goods from the customs men.]]></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oaching]]></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Villagers believed wild animals belonged to everyone, and poached to feed their families.]]></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 it mattere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Because communities protected smugglers and poachers, they were hard to catch and harder to convict.]]></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authorities' view]]></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Landowners and the government saw these as serious threats to property and tax incom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Black Act, 1723]]></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One law added dozens of new capital crimes.]]></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at it di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de over 50 offences punishable by death, including poaching deer while in disguise.]]></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Black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t was aimed at gangs who blackened their faces to poach in royal forests.]]></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Landowners in Parliament wanted to protect their land, game and property.]]></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ignificanc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t was a key part of the Bloody Code, and shows the law being used to protect the wealth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B8862B">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Tolpuddle Martyrs, 1834]]></a:t>
            </a:r>
          </a:p>
        </p:txBody>
      </p:sp>
      <p:sp>
        <p:nvSpPr>
          <p:cNvPr id="10" name="" descr=""/>
          <p:cNvSpPr/>
          <p:nvPr/>
        </p:nvSpPr>
        <p:spPr>
          <a:xfrm>
            <a:off x="552450" y="1962150"/>
            <a:ext cx="11087100" cy="23336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11B">
                    <a:alpha val="100000"/>
                  </a:srgbClr>
                </a:solidFill>
                <a:latin typeface="Calibri"/>
              </a:rPr>
              <a:t><![CDATA[In 1834 six farm labourers from Tolpuddle in Dorset, led by George Loveless, formed a union to protest against cuts to their wages. Trade unions were legal, but the men had sworn a secret oath, and they were convicted under the Unlawful Oaths Act of 1797. They were sentenced to seven years transportation to Australia. The harsh sentence caused huge protests: a petition with around 800,000 signatures and a mass march in London. In 1836 the men were pardoned, and they later returned home.]]></a:t>
            </a:r>
          </a:p>
        </p:txBody>
      </p:sp>
      <p:sp>
        <p:nvSpPr>
          <p:cNvPr id="12" name="" descr=""/>
          <p:cNvSpPr/>
          <p:nvPr/>
        </p:nvSpPr>
        <p:spPr>
          <a:xfrm>
            <a:off x="552450"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7 years]]></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ir sentence of transportation]]></a:t>
            </a:r>
          </a:p>
        </p:txBody>
      </p:sp>
      <p:sp>
        <p:nvSpPr>
          <p:cNvPr id="15" name="" descr=""/>
          <p:cNvSpPr/>
          <p:nvPr/>
        </p:nvSpPr>
        <p:spPr>
          <a:xfrm>
            <a:off x="6276975"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800,0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Signatures on the petition calling for their releas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Were They Punished So Harshl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authorities wanted to send a messag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Fear of revolutio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French Revolution had shown what could happen when working people organised against the ruling clas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Unres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Swing Riots of 1830 had seen farm labourers smash machinery across southern England.]]></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Deterrenc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harsh sentence was meant to stop other workers forming union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 pardone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ublic protest showed the sentence was seen as unjust, and the government backed dow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ocial crim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crime many people do not see as really wrong, such as smuggling or poaching.]]></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muggling]]></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Bringing goods into the country secretly to avoid paying import taxes.]]></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Highway robber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Robbing travellers on the road, often at gunpoint.]]></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oaching]]></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unting animals on someone else's land without permission.]]></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Black Ac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1723 law making over 50 offences, including poaching in disguise, punishable by death.]]></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olpuddle Martyr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Six Dorset labourers transported in 1834 for swearing a secret union oath.]]></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rade un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n organisation of workers that campaigns for better pay and condition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Smuggling, highway robbery and poaching rose for different reasons.]]></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Smuggling and poaching were social crimes, protected by communities.]]></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Smuggling declined when taxes were cut; highway robbery when travel became safer.]]></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Tolpuddle Martyrs were transported in 1834 to deter unions, then pardoned in 1836.]]></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 Tolpuddle Martyrs were punished so harshly in 1834.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the authorities' fears - revolution, unrest, unions - not just what the men di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New Cri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attitudes to smuggling in the eighteenth century were similar to attitudes to poaching in the eighteenth century.]]></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 Tolpuddle Martyrs were punished so harshly in 1834. You may use the following in your answer: the secret oath; fear of…]]></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main reason for the decline of smuggling and highway robbery was the work of the authorities." How far do you agree? Explain you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attitudes to smuggling in the eighteenth century were similar to attitudes to poaching in the eighteenth century.]]></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similarity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crime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7A1F2B">
                    <a:alpha val="100000"/>
                  </a:srgbClr>
                </a:solidFill>
                <a:latin typeface="Cambria"/>
              </a:rPr>
              <a:t><![CDATA[Explain why the Tolpuddle Martyrs were punished so harshly in 1834. You may use the following in your answer: the secret oath; fear of revolution.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main reason for the decline of smuggling and highway robbery was the work of the authorities." How far do you agree? Explain your answer. You may use the following in your answer: import taxes; mounted patrols. You must also use information of your own. (16 marks, plus 4 for spelling…]]></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smuggling and social crim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2026-09-23T16:43:34Z</dcterms:created>
  <dcterms:modified xsi:type="dcterms:W3CDTF">2026-09-23T16:43:34Z</dcterms:modified>
  <dc:title>New Crimes and the Tolpuddle Martyrs</dc:title>
  <dc:description>Generated from a pasted lesson-pack script.</dc:description>
  <dc:subject>Chapter 3: Crime and punishment in Britain, c1700-c1900, c1700-c1900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