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3" r:id="rId10"/>
    <p:sldId id="264" r:id="rId11"/>
    <p:sldId id="266" r:id="rId13"/>
    <p:sldId id="268" r:id="rId15"/>
    <p:sldId id="269" r:id="rId16"/>
    <p:sldId id="270" r:id="rId17"/>
    <p:sldId id="271" r:id="rId18"/>
    <p:sldId id="272" r:id="rId19"/>
    <p:sldId id="273" r:id="rId20"/>
    <p:sldId id="275" r:id="rId22"/>
    <p:sldId id="276" r:id="rId23"/>
    <p:sldId id="277" r:id="rId24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
  <Relationship Id="rId10" Type="http://schemas.openxmlformats.org/officeDocument/2006/relationships/slide" Target="slides/slide8.xml"/>
  <Relationship Id="rId11" Type="http://schemas.openxmlformats.org/officeDocument/2006/relationships/slide" Target="slides/slide9.xml"/>
  
  <Relationship Id="rId13" Type="http://schemas.openxmlformats.org/officeDocument/2006/relationships/slide" Target="slides/slide11.xml"/>
  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8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81865931691561e62530f6d2474cbb225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9611ca8f07d6f73996a9419f834942f53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cd72c499c7e9a68e7f9a47ba32966f154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cd72c499c7e9a68e7f9a47ba32966f155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db298399da3c5feafad1a9dd385a6bc5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6b17d596086a18f5174de79927f3c625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cc135d7e858661d0dc88ce47bb35a2a5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86594dcb8b969b43eaf60bd8cd70666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6d9731c00e0ce12bd37826c62c9e0116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64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65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66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67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68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70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71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7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F1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New Crimes and Modern Polic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4524375"/>
            <a:ext cx="10001250" cy="4572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c1900-present]]></a:t>
            </a:r>
          </a:p>
        </p:txBody>
      </p:sp>
      <p:sp>
        <p:nvSpPr>
          <p:cNvPr id="8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0692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3D6B3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6A4A6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Describe new crimes of the twentieth and twenty-first centuries, including car crime, cyber crime and terroris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how new technology created new opportunities for crim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how policing changed to deal with new crim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etting the Sce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33550"/>
            <a:ext cx="11087100" cy="1600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819150" y="1876425"/>
            <a:ext cx="10544175" cy="13239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Many crimes of recent times are old crimes in new forms. Theft is now carried out online; smuggling now involves drugs and people. But some crimes are entirely new, because the technology that makes them possible did not exist befor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1943100" y="4419600"/>
            <a:ext cx="8315325" cy="2857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182880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61975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03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19125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Motor Car Act introduces speed limits and car registr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460057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3333750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34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3390900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driving test becomes compulsor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737235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105525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71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162675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Misuse of Drugs Act sets out classes of illegal drug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1014412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8877300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90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934450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Computer Misuse Act makes hacking a crime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etting the Scen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3324225" y="4419600"/>
            <a:ext cx="5543550" cy="2857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320992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3771900"/>
            <a:ext cx="554355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2000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09600" y="4686300"/>
            <a:ext cx="542925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Terrorism Act gives police new pow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875347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096000" y="3771900"/>
            <a:ext cx="554355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201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153150" y="4686300"/>
            <a:ext cx="542925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Modern Slavery Act targets people trafficking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New Crimes of Recent Tim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ld crimes in new forms, and crimes that could not exist befo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355282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23900" y="24193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23900" y="2590800"/>
            <a:ext cx="320992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ar crim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peeding, drink driving, dangerous driving and car theft, all made possible by the motor ca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4314825" y="2247900"/>
            <a:ext cx="355282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4486275" y="24193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4486275" y="2590800"/>
            <a:ext cx="320992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yber crim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Hacking, online fraud and identity theft, made possible by computers and the interne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8077200" y="2247900"/>
            <a:ext cx="355282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248650" y="24193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8248650" y="2590800"/>
            <a:ext cx="320992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erroris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Violence for political aims; new laws such as the Terrorism Act (2000) respond to new threa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4305300"/>
            <a:ext cx="355282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23900" y="44767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23900" y="4648200"/>
            <a:ext cx="320992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eople traffick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muggling people into the country and forcing them to work - a modern form of slavery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4314825" y="4305300"/>
            <a:ext cx="355282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4486275" y="44767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4486275" y="4648200"/>
            <a:ext cx="320992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rug crim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Possession and supply of illegal drugs, controlled by the Misuse of Drugs Act of 1971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8077200" y="4305300"/>
            <a:ext cx="355282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248650" y="44767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248650" y="4648200"/>
            <a:ext cx="320992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Frau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Old crime, new methods: scams by email, phone and online banking.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Old Crimes in New Fo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Many "new" crimes are old crimes using new technolog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heft to cyber thef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tealing money used to mean taking cash or goods; now it can mean stealing bank details onlin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muggl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Once mainly goods such as alcohol and tobacco; now drugs, weapons and peopl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Frau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windling people has always existed, but the internet lets criminals reach millions of victims at once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Wh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echnology creates new opportunities for crime faster than the law can respon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ow Policing Chang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The police adapted by using new technology themselv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Developmen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Whe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How it helped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7F2E9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Fingerprinting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901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cotland Yard's Fingerprint Bureau could identify criminals from marks left at a crime scene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999 emergency calls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937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2670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public could contact the police quickly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7F2E9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olice cars and radio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rom the 1920s-30s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386715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Officers could respond quickly and stay in contact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Neighbourhood Watch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982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46722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ommunities helped police watch for crime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7F2E9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NA profiling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rom the late 1980s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067300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Identified criminals from tiny traces of blood, hair or skin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CTV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43815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990s onwards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8077200" y="5667375"/>
            <a:ext cx="34290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ameras recorded crimes and suspects in public places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pecialist Polic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Modern policing is more specialised than ev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pecialist 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Units such as fraud squads, cyber crime units and counter-terrorism command deal with particular crim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NA databa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National DNA Database was set up in 1995 to store profiles of suspec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mmunity polic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Police Community Support Officers (PCSOs), introduced in 2002, work with local communities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International cooper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Organisations such as Interpol help police work across borders on crimes like trafficking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38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yber crim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rime committed using computers or the interne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38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erroris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use of violence or threats for political aim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24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2981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eople traffick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Moving people illegally, often forcing them to work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2924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2981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NA profil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Identifying people from their genetic cod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067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4124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CTV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losed-circuit television cameras used to monitor public plac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067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4124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Neighbourhood Watc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cheme in which local people help police watch for crime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10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52475" y="5267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CSO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Police Community Support Officer, introduced in 2002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F1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New technology created new crimes, such as car crime and cyber crim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Many new crimes are old crimes in new forms, like online frau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Police adapted with fingerprints, 999, radios, DNA and CCTV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Modern policing relies on specialist units and community help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552C32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Explain why there have been changes in law enforcement in the period c1900-present. (1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9C89A">
                    <a:alpha val="100000"/>
                  </a:srgbClr>
                </a:solidFill>
                <a:latin typeface="Calibri"/>
              </a:rPr>
              <a:t><![CDATA[Link each change in policing to the problem or technology that caused i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6A4A6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am Practice - New Crimes and Modern Polic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Answer all questions. Use specific names, dates and examples in every answer. · 3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4 marks · Explain one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one way in which policing in the early twentieth century was different from policing in the early twenty-first centur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12 marks · Explain wh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why there have been changes in law enforcement in the period c1900-present. You may use the following in your answer: DNA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16 marks · How far do you agree?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"Most crimes in the period c1900-present are old crimes in new forms." How far do you agree? Explain your answer. You may use the following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4 marks · Explain one w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plain one way in which policing in the early twentieth century was different from policing in the early twenty-first centur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 one way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 valid difference identifi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-2 mark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upported with specific knowledge of both perio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3-4 mark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12 marks · Explain wh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plain why there have been changes in law enforcement in the period c1900-present. You may use the following in your answer: DNA profiling; cyber crime. You must also use information of your ow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 why. Worth 1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1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1 (1-3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imple or general ans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2 (4-6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explanation of one or more reasons, with some knowledg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3 (7-9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developed explanation linked to the question, with accurate knowledg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4 (10-1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 analytical explanation of several reasons, with knowledge that goes beyond the stimulus point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16 marks · How far do you agre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"Most crimes in the period c1900-present are old crimes in new forms." How far do you agree? Explain your answer. You may use the following in your answer: fraud; terrorism. You must also use information of your own. (16 marks, plus 4 for spelling, punctuation, grammar and specialist terminology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How far do you agree?. Worth 16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1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1 (1-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imple or generalised ans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2 (5-8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analysis, with a judgement that is asserte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3 (9-1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alysis of both sides with accurate knowledge and a supported judgem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4 (13-16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ustained analysis, knowledge beyond the stimulus, and a clear, justified judgemen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PaG (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ccurate spelling, punctuation and grammar, with specialist terms such as cyber crime and trafficking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2026-09-23T16:46:15Z</dcterms:created>
  <dcterms:modified xsi:type="dcterms:W3CDTF">2026-09-23T16:46:15Z</dcterms:modified>
  <dc:title>New Crimes and Modern Policing</dc:title>
  <dc:description>Generated from a pasted lesson-pack script.</dc:description>
  <dc:subject>Chapter 4: Crime, punishment and law enforcement in recent times, c1900-present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OpenRevise drawing">
    <vt:i4>3</vt:i4>
  </property>
</Properties>
</file>