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4" r:id="rId11"/>
    <p:sldId id="265" r:id="rId12"/>
    <p:sldId id="266" r:id="rId13"/>
    <p:sldId id="268" r:id="rId15"/>
    <p:sldId id="270" r:id="rId17"/>
    <p:sldId id="272" r:id="rId19"/>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9" Type="http://schemas.openxmlformats.org/officeDocument/2006/relationships/slide" Target="slides/slide17.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78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png"/>
  <Relationship Id="rId3" Type="http://schemas.openxmlformats.org/officeDocument/2006/relationships/image" Target="../media/34dbdb5c62b91e36f55725d6dfdd2235da027ae2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1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0.png"/>
  <Relationship Id="rId3" Type="http://schemas.openxmlformats.org/officeDocument/2006/relationships/image" Target="../media/34a130b159867cdcabdc9317f87757dee228e7a621.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2.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23.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4.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5.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6.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ustomer need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Spotting a business opportun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 of starting a busines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dded valu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a business can add valu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he three reasons why new business ideas come abo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anges in technology, changes in consumer wants, and products or services becoming obsolet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 of starting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success, profit and independenc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dde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price minus the cost of bought-in material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a business can ad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convenience, branding, quality, design, a unique selling poin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customer need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our main customer needs: price, quality, choice and convenien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identifying and understanding customer needs generates sale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meeting customer needs is vital for a business's survival.]]></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8A4326">
                    <a:alpha val="100000"/>
                  </a:srgbClr>
                </a:solidFill>
                <a:latin typeface="Georgia"/>
              </a:rPr>
              <a:t><![CDATA[No customers, no business.]]></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300" spc="0" u="none" cap="none">
                <a:solidFill>
                  <a:srgbClr val="7A6659">
                    <a:alpha val="100000"/>
                  </a:srgbClr>
                </a:solidFill>
                <a:latin typeface="Calibri"/>
              </a:rPr>
              <a:t><![CDATA[Every successful business starts by working out what its customers need - and then giving it to them better than anyone els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Customer Nee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customer need is what a customer requires from a product or serv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people or businesses that buy a product. They are not always the same as consumers, who use it - a parent buying a child's toy is the customer; the child is the consum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What customers require before they will buy: a price they can pay, a quality they expect, a choice they like and a way of buying that suits them.]]></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ifferent customers, different 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student, a family and a retired couple buying the same product may want very different things from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business's job]]></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ind out what customers need, then provide a product that meets those needs better than competitors do.]]></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very Shopper Wants Something Differ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very one of these shoppers has different need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Walk down any high street and every shopper is looking for something slightly different. Some want the cheapest option, some want the best quality, some want lots to choose from and some just want whatever is quickest. A business has to know which of these customers it is serving - and what they nee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Four Customer Nee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customers look for before they bu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Customers Ne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amount customers are willing and able to pay. It must feel like good value for money.]]></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well the product is made and how well it works - it must meet or beat what the customer expects.]]></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hoi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ange of products, sizes, colours or options, so customers can find exactly what suits them.]]></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easy it is to buy and use the product: location, opening hours, delivery and ordering onli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a price that they think is fair for what they g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Value for mone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compare the price with the benefits they get. A higher price is acceptable if the quality or convenience is higher too.]]></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they can afford]]></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on low incomes may choose the cheapest option; others will pay more for quality or a bran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peti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can easily compare prices, especially online, so a business charging more than rivals must give a reason to pay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iscount supermarkets such as Aldi and Lidl have grown quickly by meeting customers' need for low pric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a product that does what it should and la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product is good quality if it meets customers' expectations - not necessarily the most luxurious vers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liabil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want products that work and do not break, and services that are delivered properly every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reputation for quality brings customers back and encourages them to recommend the business.]]></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expect a £5 umbrella to keep them dry; they expect a £50 umbrella to last for yea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like to be able to choo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Ran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ifferent sizes, flavours, colours or versions of the produc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ersonal tast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hoice lets each customer find something that suits them exactl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o much choi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oo many options can confuse customers and increase a business's costs of holding stock.]]></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coffee shop offers different sizes, milks, syrups and decaffeinated options to suit every custom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veni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ustomers want buying and using a product to be quick and eas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cation]]></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hops close to home, work or school, or on the way to them.]]></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pening hou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eing open when customers want to shop - early, late or at weeken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nline and deliver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Ordering on a website or app, next-day delivery and click-and-collec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onvenience stores charge higher prices than large supermarkets, but customers pay because the shop is nearby and open lat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eighing Up the Cho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ice, quality and choice, weighed up in a few seconds.]]></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WHAT THE SHOPPER IS THINKING]]></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ri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Which one is better value?]]></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Quality]]></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Which one will taste or work better?]]></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Choi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Is there something else on the shelf that suits me mor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Customer Needs Matter]]></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Understanding customers is not optional - it decides whether a business sells anything at a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Understanding to Surviv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ach step depends on the one before it.]]></a:t>
            </a:r>
          </a:p>
        </p:txBody>
      </p:sp>
      <p:sp>
        <p:nvSpPr>
          <p:cNvPr id="10" name="" descr=""/>
          <p:cNvSpPr/>
          <p:nvPr/>
        </p:nvSpPr>
        <p:spPr>
          <a:xfrm>
            <a:off x="552450"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1]]></a:t>
            </a:r>
          </a:p>
        </p:txBody>
      </p:sp>
      <p:sp>
        <p:nvSpPr>
          <p:cNvPr id="13" name=""/>
          <p:cNvSpPr txBox="1"/>
          <p:nvPr/>
        </p:nvSpPr>
        <p:spPr>
          <a:xfrm>
            <a:off x="685800"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500" spc="0" u="none" cap="none">
                <a:solidFill>
                  <a:srgbClr val="8A4326">
                    <a:alpha val="100000"/>
                  </a:srgbClr>
                </a:solidFill>
                <a:latin typeface="Georgia"/>
              </a:rPr>
              <a:t><![CDATA[Identify customer need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nd out what customers want, usually through market research.]]></a:t>
            </a:r>
          </a:p>
        </p:txBody>
      </p:sp>
      <p:sp>
        <p:nvSpPr>
          <p:cNvPr id="14" name="" descr=""/>
          <p:cNvSpPr/>
          <p:nvPr/>
        </p:nvSpPr>
        <p:spPr>
          <a:xfrm>
            <a:off x="316230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3381375"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2]]></a:t>
            </a:r>
          </a:p>
        </p:txBody>
      </p:sp>
      <p:sp>
        <p:nvSpPr>
          <p:cNvPr id="18" name=""/>
          <p:cNvSpPr txBox="1"/>
          <p:nvPr/>
        </p:nvSpPr>
        <p:spPr>
          <a:xfrm>
            <a:off x="3514725"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8A4326">
                    <a:alpha val="100000"/>
                  </a:srgbClr>
                </a:solidFill>
                <a:latin typeface="Georgia"/>
              </a:rPr>
              <a:t><![CDATA[Provide a product that meets them]]></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et the price, quality, choice and convenience right.]]></a:t>
            </a:r>
          </a:p>
        </p:txBody>
      </p:sp>
      <p:sp>
        <p:nvSpPr>
          <p:cNvPr id="19" name="" descr=""/>
          <p:cNvSpPr/>
          <p:nvPr/>
        </p:nvSpPr>
        <p:spPr>
          <a:xfrm>
            <a:off x="5991225"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6210300"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3]]></a:t>
            </a:r>
          </a:p>
        </p:txBody>
      </p:sp>
      <p:sp>
        <p:nvSpPr>
          <p:cNvPr id="23" name=""/>
          <p:cNvSpPr txBox="1"/>
          <p:nvPr/>
        </p:nvSpPr>
        <p:spPr>
          <a:xfrm>
            <a:off x="6343650"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enerate sale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buy the product, and come back to buy again.]]></a:t>
            </a:r>
          </a:p>
        </p:txBody>
      </p:sp>
      <p:sp>
        <p:nvSpPr>
          <p:cNvPr id="24" name="" descr=""/>
          <p:cNvSpPr/>
          <p:nvPr/>
        </p:nvSpPr>
        <p:spPr>
          <a:xfrm>
            <a:off x="882015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9039225" y="2286000"/>
            <a:ext cx="2581275" cy="20383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4]]></a:t>
            </a:r>
          </a:p>
        </p:txBody>
      </p:sp>
      <p:sp>
        <p:nvSpPr>
          <p:cNvPr id="28" name=""/>
          <p:cNvSpPr txBox="1"/>
          <p:nvPr/>
        </p:nvSpPr>
        <p:spPr>
          <a:xfrm>
            <a:off x="9172575" y="3143250"/>
            <a:ext cx="2314575" cy="10287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Business survival]]></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nough sales mean enough revenue to cover costs and make a profit, so the business survive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eting Needs, or Missing Th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8A4326">
                    <a:alpha val="100000"/>
                  </a:srgbClr>
                </a:solidFill>
                <a:latin typeface="Georgia"/>
              </a:rPr>
              <a:t><![CDATA[A BUSINESS THAT MEETS CUSTOMER NEED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buy the product, so sales ris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ome back and become loya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ppy customers recommend it to oth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can often charge a higher pr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is more likely to survive and grow.]]></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A BUSINESS THAT MISSES THEM]]></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buy from competitors instea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ales fall and stock is left unsol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Unhappy customers post bad review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may have to cut prices to sell anything.]]></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t is more likely to fail.]]></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eggs: Meeting Customer Need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Greggs, the bakery chain, meets several customer needs at once. Its prices are low compared with coffee shops and sandwich chains, its shops are on high streets, at stations and in retail parks for convenience, and it offers choice from breakfast rolls to sausage rolls to salads. In January 2019 it responded to a change in what its customers wanted by launching a vegan sausage roll, which became one of its best-selling products. By listening to its customers, Greggs has grown to more than 2,000 shops across the UK.]]></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vegan sausage roll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reggs shops across the U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erson or business that buys a produc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son who uses a product. They may not be the customer who bought it.]]></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 need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at customers require from a product: the right price, quality, choice and convenienc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alue for mone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customers feel the benefits of a product are worth the price they pa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quick and easy it is for customers to buy and use a product.]]></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ustomer loyal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customers keep buying from the same business rather than switching to competitor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eeds Detectiv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400" spc="0" u="none" cap="none">
                <a:solidFill>
                  <a:srgbClr val="2B2420">
                    <a:alpha val="100000"/>
                  </a:srgbClr>
                </a:solidFill>
                <a:latin typeface="Calibri"/>
              </a:rPr>
              <a:t><![CDATA[Pick three businesses you have bought from this month - for example a supermarket, a takeaway and an online shop. For each one, decide which customer need it meets best (price, quality, choice or convenience) and explain how.]]></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busines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customer need it meets bes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Give one piece of evidence to back it up.]]></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businesses, each linked to one customer need with a specific piece of evidence, such as opening hours, a price or the size of the rang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potting a business opportun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customer needs are.]]></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price, quality, choice and convenience are customer needs.]]></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eeting customer needs generates sales.]]></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eeting customer needs helps a business survive.]]></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real business as an examp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ustomers need the right price, quality, choice and convenienc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fferent customers have different need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eting customer needs generates sales and customer loyalty.]]></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business that does not meet customer needs is unlikely to surviv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it is important for a business to identify customer need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Explain questions are worth 3 marks: 1 for the reason, then 2 for linked steps of explanation. Take the chain all the way to sales, revenue or survival.]]></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2026-09-24T12:06:43Z</dcterms:created>
  <dcterms:modified xsi:type="dcterms:W3CDTF">2026-09-24T12:06:43Z</dcterms:modified>
  <dc:title>Customer needs</dc:title>
  <dc:description>Generated from a pasted lesson-pack script.</dc:description>
  <dc:subject>Spotting a business opportunity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