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10"/>
    <p:sldId id="264" r:id="rId11"/>
    <p:sldId id="265" r:id="rId12"/>
    <p:sldId id="266" r:id="rId13"/>
    <p:sldId id="268" r:id="rId15"/>
    <p:sldId id="270" r:id="rId17"/>
    <p:sldId id="272" r:id="rId19"/>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7" Type="http://schemas.openxmlformats.org/officeDocument/2006/relationships/slide" Target="slides/slide15.xml"/>
  
  <Relationship Id="rId19" Type="http://schemas.openxmlformats.org/officeDocument/2006/relationships/slide" Target="slides/slide17.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ush for evidence, not assertion: "it's cheap" is not enough - "a meal deal is £3.50 compared with £6 elsewhere" i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78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85c9305ca2a90408294a1999463848629.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0.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3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401fcbc370d906e55bb62cec254ea0033.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3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36.png"/>
  <Relationship Id="rId3" Type="http://schemas.openxmlformats.org/officeDocument/2006/relationships/image" Target="../media/34dbdb5c62b91e36f55725d6dfdd2235da027ae23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40.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4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44.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f3c5fc87aeb6385a14f6875a4f3b9004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48.png"/>
  <Relationship Id="rId3" Type="http://schemas.openxmlformats.org/officeDocument/2006/relationships/image" Target="../media/34a130b159867cdcabdc9317f87757dee228e7a649.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50.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fa218b06bf87565e9fb134b03f1a8c251.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52.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53.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54.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5.png"/>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6.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8.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9.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0.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61.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2.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63.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4.pn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65.pn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6.pn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67.png"/>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ustomer need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Spotting a business opportun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hree reasons why new business ideas come about.]]></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ewards of starting a busines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dded valu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ways a business can add valu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hree reasons why new business ideas come abo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hanges in technology, changes in consumer wants, and products or services becoming obsolet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ewards of starting a busines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usiness success, profit and independenc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dded valu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elling price minus the cost of bought-in material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ways a business can add valu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convenience, branding, quality, design, a unique selling poin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is meant by customer need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our main customer needs: price, quality, choice and convenienc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identifying and understanding customer needs generates sale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meeting customer needs is vital for a business's survival.]]></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THE BIG IDEA]]></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4000" spc="0" u="none" cap="none">
                <a:solidFill>
                  <a:srgbClr val="8A4326">
                    <a:alpha val="100000"/>
                  </a:srgbClr>
                </a:solidFill>
                <a:latin typeface="Georgia"/>
              </a:rPr>
              <a:t><![CDATA[No customers, no business.]]></a:t>
            </a:r>
          </a:p>
        </p:txBody>
      </p:sp>
      <p:sp>
        <p:nvSpPr>
          <p:cNvPr id="10" name="" descr=""/>
          <p:cNvSpPr/>
          <p:nvPr/>
        </p:nvSpPr>
        <p:spPr>
          <a:xfrm>
            <a:off x="5772150" y="5524500"/>
            <a:ext cx="64770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300" spc="0" u="none" cap="none">
                <a:solidFill>
                  <a:srgbClr val="7A6659">
                    <a:alpha val="100000"/>
                  </a:srgbClr>
                </a:solidFill>
                <a:latin typeface="Calibri"/>
              </a:rPr>
              <a:t><![CDATA[Every successful business starts by working out what its customers need - and then giving it to them better than anyone els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Are Customer Nee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customer need is what a customer requires from a product or servi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ustome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people or businesses that buy a product. They are not always the same as consumers, who use it - a parent buying a child's toy is the customer; the child is the consum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e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What customers require before they will buy: a price they can pay, a quality they expect, a choice they like and a way of buying that suits them.]]></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Different customers, different nee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student, a family and a retired couple buying the same product may want very different things from i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business's job]]></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ind out what customers need, then provide a product that meets those needs better than competitors do.]]></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very Shopper Wants Something Differ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Every one of these shoppers has different need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Walk down any high street and every shopper is looking for something slightly different. Some want the cheapest option, some want the best quality, some want lots to choose from and some just want whatever is quickest. A business has to know which of these customers it is serving - and what they nee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Four Customer Nee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customers look for before they bu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Customers Ne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i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amount customers are willing and able to pay. It must feel like good value for money.]]></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well the product is made and how well it works - it must meet or beat what the customer expects.]]></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hoi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range of products, sizes, colours or options, so customers can find exactly what suits them.]]></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nvenie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easy it is to buy and use the product: location, opening hours, delivery and ordering onlin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ustomers want a price that they think is fair for what they ge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Value for mone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compare the price with the benefits they get. A higher price is acceptable if the quality or convenience is higher too.]]></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they can afford]]></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on low incomes may choose the cheapest option; others will pay more for quality or a bran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mpeti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can easily compare prices, especially online, so a business charging more than rivals must give a reason to pay i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iscount supermarkets such as Aldi and Lidl have grown quickly by meeting customers' need for low pric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ustomers want a product that does what it should and las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product is good quality if it meets customers' expectations - not necessarily the most luxurious versio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eliabili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want products that work and do not break, and services that are delivered properly every ti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eputa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reputation for quality brings customers back and encourages them to recommend the business.]]></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expect a £5 umbrella to keep them dry; they expect a £50 umbrella to last for year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ustomers like to be able to choos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ang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ifferent sizes, flavours, colours or versions of the produc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ersonal tast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hoice lets each customer find something that suits them exactl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o much choic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oo many options can confuse customers and increase a business's costs of holding stock.]]></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coffee shop offers different sizes, milks, syrups and decaffeinated options to suit every custom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veni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ustomers want buying and using a product to be quick and eas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oca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Shops close to home, work or school, or on the way to them.]]></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pening hou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eing open when customers want to shop - early, late or at weeken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nline and deliver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Ordering on a website or app, next-day delivery and click-and-collec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onvenience stores charge higher prices than large supermarkets, but customers pay because the shop is nearby and open lat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eighing Up the Cho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Price, quality and choice, weighed up in a few seconds.]]></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WHAT THE SHOPPER IS THINKING]]></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Price]]></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Which one is better value?]]></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Quality]]></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Which one will taste or work better?]]></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Choice]]></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Is there something else on the shelf that suits me mor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y Customer Needs Matter]]></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Understanding customers is not optional - it decides whether a business sells anything at all.]]></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Understanding to Surviv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ach step depends on the one before it.]]></a:t>
            </a:r>
          </a:p>
        </p:txBody>
      </p:sp>
      <p:sp>
        <p:nvSpPr>
          <p:cNvPr id="10" name="" descr=""/>
          <p:cNvSpPr/>
          <p:nvPr/>
        </p:nvSpPr>
        <p:spPr>
          <a:xfrm>
            <a:off x="552450" y="2286000"/>
            <a:ext cx="2581275" cy="20383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1]]></a:t>
            </a:r>
          </a:p>
        </p:txBody>
      </p:sp>
      <p:sp>
        <p:nvSpPr>
          <p:cNvPr id="13" name=""/>
          <p:cNvSpPr txBox="1"/>
          <p:nvPr/>
        </p:nvSpPr>
        <p:spPr>
          <a:xfrm>
            <a:off x="685800" y="3143250"/>
            <a:ext cx="2314575" cy="10287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500" spc="0" u="none" cap="none">
                <a:solidFill>
                  <a:srgbClr val="8A4326">
                    <a:alpha val="100000"/>
                  </a:srgbClr>
                </a:solidFill>
                <a:latin typeface="Georgia"/>
              </a:rPr>
              <a:t><![CDATA[Identify customer need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ind out what customers want, usually through market research.]]></a:t>
            </a:r>
          </a:p>
        </p:txBody>
      </p:sp>
      <p:sp>
        <p:nvSpPr>
          <p:cNvPr id="14" name="" descr=""/>
          <p:cNvSpPr/>
          <p:nvPr/>
        </p:nvSpPr>
        <p:spPr>
          <a:xfrm>
            <a:off x="3162300"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15" name="" descr=""/>
          <p:cNvSpPr/>
          <p:nvPr/>
        </p:nvSpPr>
        <p:spPr>
          <a:xfrm>
            <a:off x="3381375" y="2286000"/>
            <a:ext cx="2581275" cy="20383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2]]></a:t>
            </a:r>
          </a:p>
        </p:txBody>
      </p:sp>
      <p:sp>
        <p:nvSpPr>
          <p:cNvPr id="18" name=""/>
          <p:cNvSpPr txBox="1"/>
          <p:nvPr/>
        </p:nvSpPr>
        <p:spPr>
          <a:xfrm>
            <a:off x="3514725" y="3143250"/>
            <a:ext cx="2314575" cy="10287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100" spc="0" u="none" cap="none">
                <a:solidFill>
                  <a:srgbClr val="8A4326">
                    <a:alpha val="100000"/>
                  </a:srgbClr>
                </a:solidFill>
                <a:latin typeface="Georgia"/>
              </a:rPr>
              <a:t><![CDATA[Provide a product that meets them]]></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et the price, quality, choice and convenience right.]]></a:t>
            </a:r>
          </a:p>
        </p:txBody>
      </p:sp>
      <p:sp>
        <p:nvSpPr>
          <p:cNvPr id="19" name="" descr=""/>
          <p:cNvSpPr/>
          <p:nvPr/>
        </p:nvSpPr>
        <p:spPr>
          <a:xfrm>
            <a:off x="5991225"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0" name="" descr=""/>
          <p:cNvSpPr/>
          <p:nvPr/>
        </p:nvSpPr>
        <p:spPr>
          <a:xfrm>
            <a:off x="6210300" y="2286000"/>
            <a:ext cx="2581275" cy="20383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3]]></a:t>
            </a:r>
          </a:p>
        </p:txBody>
      </p:sp>
      <p:sp>
        <p:nvSpPr>
          <p:cNvPr id="23" name=""/>
          <p:cNvSpPr txBox="1"/>
          <p:nvPr/>
        </p:nvSpPr>
        <p:spPr>
          <a:xfrm>
            <a:off x="6343650" y="3143250"/>
            <a:ext cx="2314575" cy="10287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enerate sale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buy the product, and come back to buy again.]]></a:t>
            </a:r>
          </a:p>
        </p:txBody>
      </p:sp>
      <p:sp>
        <p:nvSpPr>
          <p:cNvPr id="24" name="" descr=""/>
          <p:cNvSpPr/>
          <p:nvPr/>
        </p:nvSpPr>
        <p:spPr>
          <a:xfrm>
            <a:off x="8820150"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5" name="" descr=""/>
          <p:cNvSpPr/>
          <p:nvPr/>
        </p:nvSpPr>
        <p:spPr>
          <a:xfrm>
            <a:off x="9039225" y="2286000"/>
            <a:ext cx="2581275" cy="20383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4]]></a:t>
            </a:r>
          </a:p>
        </p:txBody>
      </p:sp>
      <p:sp>
        <p:nvSpPr>
          <p:cNvPr id="28" name=""/>
          <p:cNvSpPr txBox="1"/>
          <p:nvPr/>
        </p:nvSpPr>
        <p:spPr>
          <a:xfrm>
            <a:off x="9172575" y="3143250"/>
            <a:ext cx="2314575" cy="10287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Business survival]]></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nough sales mean enough revenue to cover costs and make a profit, so the business survive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eeting Needs, or Missing Th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300" spc="50" u="none" cap="none">
                <a:solidFill>
                  <a:srgbClr val="8A4326">
                    <a:alpha val="100000"/>
                  </a:srgbClr>
                </a:solidFill>
                <a:latin typeface="Georgia"/>
              </a:rPr>
              <a:t><![CDATA[A BUSINESS THAT MEETS CUSTOMER NEED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buy the product, so sales ris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come back and become loya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appy customers recommend it to othe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can often charge a higher pri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is more likely to survive and grow.]]></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A BUSINESS THAT MISSES THEM]]></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buy from competitors instea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ales fall and stock is left unsol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Unhappy customers post bad review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may have to cut prices to sell anything.]]></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is more likely to fail.]]></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reggs: Meeting Customer Needs]]></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Greggs, the bakery chain, meets several customer needs at once. Its prices are low compared with coffee shops and sandwich chains, its shops are on high streets, at stations and in retail parks for convenience, and it offers choice from breakfast rolls to sausage rolls to salads. In January 2019 it responded to a change in what its customers wanted by launching a vegan sausage roll, which became one of its best-selling products. By listening to its customers, Greggs has grown to more than 2,000 shops across the UK.]]></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9]]></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vegan sausage roll launch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reggs shops across the U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ustom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person or business that buys a produc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sum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erson who uses a product. They may not be the customer who bought it.]]></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ustomer need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at customers require from a product: the right price, quality, choice and convenience.]]></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Value for mone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customers feel the benefits of a product are worth the price they pay.]]></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veni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quick and easy it is for customers to buy and use a product.]]></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ustomer loyal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customers keep buying from the same business rather than switching to competitor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eeds Detectiv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400" spc="0" u="none" cap="none">
                <a:solidFill>
                  <a:srgbClr val="2B2420">
                    <a:alpha val="100000"/>
                  </a:srgbClr>
                </a:solidFill>
                <a:latin typeface="Calibri"/>
              </a:rPr>
              <a:t><![CDATA[Pick three businesses you have bought from this month - for example a supermarket, a takeaway and an online shop. For each one, decide which customer need it meets best (price, quality, choice or convenience) and explain how.]]></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busines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customer need it meets bes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Give one piece of evidence to back it up.]]></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businesses, each linked to one customer need with a specific piece of evidence, such as opening hours, a price or the size of the rang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3717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customer needs are.]]></a:t>
            </a:r>
          </a:p>
        </p:txBody>
      </p:sp>
      <p:sp>
        <p:nvSpPr>
          <p:cNvPr id="12" name="" descr=""/>
          <p:cNvSpPr/>
          <p:nvPr/>
        </p:nvSpPr>
        <p:spPr>
          <a:xfrm>
            <a:off x="552450" y="30765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price, quality, choice and convenience are customer needs.]]></a:t>
            </a:r>
          </a:p>
        </p:txBody>
      </p:sp>
      <p:sp>
        <p:nvSpPr>
          <p:cNvPr id="15"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meeting customer needs generates sales.]]></a:t>
            </a:r>
          </a:p>
        </p:txBody>
      </p:sp>
      <p:sp>
        <p:nvSpPr>
          <p:cNvPr id="18" name="" descr=""/>
          <p:cNvSpPr/>
          <p:nvPr/>
        </p:nvSpPr>
        <p:spPr>
          <a:xfrm>
            <a:off x="552450" y="44862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meeting customer needs helps a business survive.]]></a:t>
            </a:r>
          </a:p>
        </p:txBody>
      </p:sp>
      <p:sp>
        <p:nvSpPr>
          <p:cNvPr id="21" name="" descr=""/>
          <p:cNvSpPr/>
          <p:nvPr/>
        </p:nvSpPr>
        <p:spPr>
          <a:xfrm>
            <a:off x="552450" y="51911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Use a real business as an exampl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ustomers need the right price, quality, choice and convenienc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Different customers have different need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eeting customer needs generates sales and customer loyalty.]]></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business that does not meet customer needs is unlikely to surviv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eason why it is important for a business to identify customer need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Explain questions are worth 3 marks: 1 for the reason, then 2 for linked steps of explanation. Take the chain all the way to sales, revenue or survival.]]></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Customer Nee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customer need.]]></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customer needs'.]]></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a business could meet customers' need for convenienc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Customer Need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reason why it is important for a business to identify customer needs.]]></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ortance to Maya of meeting her customers' need for convenienc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customer need.]]></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y one of: price; quality; choice; convenien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customer need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customers want or require from a product / serv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a business could meet customers' need for convenienc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 way identified, e.g. location / opening hours / online ordering / delive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how this makes buying easier for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reason why it is important for a business to identify customer need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reason identified, e.g. generate sales / survival / customer loyalty / beat competito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ortance to Maya of meeting her customers' need for convenienc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Maya runs a small sandwich shop near a busy train station. Most of her customers are commuters buying breakfast and lunch on their way to work. A new supermarket has opened next…]]></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commuters, the station, the supermarket's lower pri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a (Analysis, 3 marks): chains of reasoning showing why convenience matters to Maya's sales and surviva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2026-09-24T12:06:44Z</dcterms:created>
  <dcterms:modified xsi:type="dcterms:W3CDTF">2026-09-24T12:06:44Z</dcterms:modified>
  <dc:title>Customer needs</dc:title>
  <dc:description>Generated from a pasted lesson-pack script.</dc:description>
  <dc:subject>Spotting a business opportunity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