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6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81ecbb2cc17dad3e77d303593d087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6.png"/>
  <Relationship Id="rId3" Type="http://schemas.openxmlformats.org/officeDocument/2006/relationships/image" Target="../media/3c7384949f9a6af43a2e5dac5dc493aef3da9c6b7.jp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4.png"/>
  <Relationship Id="rId3" Type="http://schemas.openxmlformats.org/officeDocument/2006/relationships/image" Target="../media/039441ee67deb5bfb25b39f94d44be309947395415.jp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8.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9.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0.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1.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aims and objectiv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customer need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primary and secondary research?]]></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ive ways to segment a market.]]></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a market map.]]></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Chapter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customer nee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ce, quality, choice and convenience.]]></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the difference between primary and secondary researc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Primary is new, first-hand information; secondary already exist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ive ways to segment a marke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Location, demographics, lifestyle, income and age.]]></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a market map.]]></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gap may have no demand, only two features are shown, or positions are based on opinion.]]></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difference between business aims and objective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inancial aims and objectives of a business: survival, profit, sales, market share and financial security.]]></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non-financial aims and objectives: social objectives, personal satisfaction, challenge, independence and control.]]></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aims and objectives differ between businesse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aim says where a business wants to go; its objectives are the steps that get it ther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i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general, long-term goal the business wants to achieve, for example "to become the most popular café in town".]]></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bjectiv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pecific, measurable target that helps achieve the aim, for example "to increase sales by 10% within 12 month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MART objectiv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Good objectives are Specific, Measurable, Achievable, Realistic and Time-bound, so the owner can tell whether they have been me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set the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ims and objectives give the business a direction, motivate staff, help with decisions and let the owner measure succes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etting the Dire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ims and objectives turn a business idea into a pla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Before a business opens its doors, its owner has to decide what it is for. Is the first goal simply to survive the first year? To make as much profit as possible? To help the local community? The answer shapes every decision that follow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inancial Aims and Objectiv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oals that are measured in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urviv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ying in business, especially in the first year or two when many new businesses fail.]]></a:t>
            </a:r>
          </a:p>
        </p:txBody>
      </p:sp>
      <p:sp>
        <p:nvSpPr>
          <p:cNvPr id="12" name="" descr=""/>
          <p:cNvSpPr/>
          <p:nvPr/>
        </p:nvSpPr>
        <p:spPr>
          <a:xfrm>
            <a:off x="6200775" y="19050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0764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2479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rofi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king revenue greater than costs - the reward for the owner's risk.]]></a:t>
            </a:r>
          </a:p>
        </p:txBody>
      </p:sp>
      <p:sp>
        <p:nvSpPr>
          <p:cNvPr id="15" name="" descr=""/>
          <p:cNvSpPr/>
          <p:nvPr/>
        </p:nvSpPr>
        <p:spPr>
          <a:xfrm>
            <a:off x="552450"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al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creasing the number of products sold, or the value of sales (revenue).]]></a:t>
            </a:r>
          </a:p>
        </p:txBody>
      </p:sp>
      <p:sp>
        <p:nvSpPr>
          <p:cNvPr id="18" name="" descr=""/>
          <p:cNvSpPr/>
          <p:nvPr/>
        </p:nvSpPr>
        <p:spPr>
          <a:xfrm>
            <a:off x="6200775" y="33909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35623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37338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Market shar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creasing the business's percentage of the total sales in its market.]]></a:t>
            </a:r>
          </a:p>
        </p:txBody>
      </p:sp>
      <p:sp>
        <p:nvSpPr>
          <p:cNvPr id="21" name="" descr=""/>
          <p:cNvSpPr/>
          <p:nvPr/>
        </p:nvSpPr>
        <p:spPr>
          <a:xfrm>
            <a:off x="552450" y="4876800"/>
            <a:ext cx="5438775" cy="1409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23900" y="5048250"/>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23900" y="5219700"/>
            <a:ext cx="5095875"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Financial securit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aving enough money to cover costs and unexpected problems, so the owner is not worried about paying bill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derstanding the Financial Ai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Which financial aim matters most depends on the business's situation.]]></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rvival fir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rand-new business, or one facing a new competitor or a recession, may simply aim to surviv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ce it is established, most owners want profit - to reward themselves and to reinves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les and market sha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may aim to grow sales even at the expense of short-term profit, to beat competitors and become well know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derstanding the Financial Ai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rket share formula]]></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rket share (%) = (the business's sales ÷ total market sales) × 100.]]></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nancial secur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ilding up savings and cash so the business, and the owner's income, are safe from surprise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Non-financial Aims and Objectiv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oals that are not measured in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Non-financial Aims and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ocial objectiv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oing good for society or the environment, such as helping the local community or reducing waste.]]></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ersonal satisfacti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ride and enjoyment of doing something worthwhile and doing it well.]]></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hallenge]]></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esting yourself by building something new and overcoming problems.]]></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Independence and contro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eing your own boss and making your own decision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usiness With a Purpo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social enterprise: a business run to help people, not only to make money.]]></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Some businesses are set up mainly for social objectives. A social enterprise sells products like any other business, but uses its profits to help people or the environment - for example by training young people who struggle to find wo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Big Issue: A Social Objective]]></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500" spc="0" u="none" cap="none">
                <a:solidFill>
                  <a:srgbClr val="2B2420">
                    <a:alpha val="100000"/>
                  </a:srgbClr>
                </a:solidFill>
                <a:latin typeface="Calibri"/>
              </a:rPr>
              <a:t><![CDATA[The Big Issue was launched in 1991 by John Bird and Gordon Roddick to help people who were homeless earn a legitimate income. Vendors buy copies of the magazine and sell them on the street at the cover price, keeping the difference. The business still needs to cover its costs, but its main aim is social: giving people a way to work their way out of povert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91]]></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Big Issue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Social]]></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Its main aim: helping vendors earn an incom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Aims and Objectives Diff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No two businesses have exactly the same aim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iz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may aim to survive or give its owner independence; a large one may aim for market shar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g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business usually aims to survive; an established one aims for growth and profit.]]></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owner's prioriti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me owners want to make as much money as possible; others want a good work-life balance or to help their communit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Aims and Objectives Differ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ype of busin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ocial enterprise puts social objectives first; a company owned by shareholders puts profit firs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mpet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in a fiercely competitive market may have to focus on survival or keeping its market shar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inancial or Non-financial?]]></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FINANCIAL AIM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urvival.]]></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rofi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al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Market shar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inancial security.]]></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NON-FINANCIAL AIM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ocial objective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Personal satisfac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hallen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dependence and control.]]></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Aim]]></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eneral, long-term goal a business wants to achieve.]]></a:t>
            </a:r>
          </a:p>
        </p:txBody>
      </p:sp>
      <p:sp>
        <p:nvSpPr>
          <p:cNvPr id="11" name="" descr=""/>
          <p:cNvSpPr/>
          <p:nvPr/>
        </p:nvSpPr>
        <p:spPr>
          <a:xfrm>
            <a:off x="6229350" y="1781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bjectiv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specific, measurable target that helps a business achieve its aim.]]></a:t>
            </a:r>
          </a:p>
        </p:txBody>
      </p:sp>
      <p:sp>
        <p:nvSpPr>
          <p:cNvPr id="13" name="" descr=""/>
          <p:cNvSpPr/>
          <p:nvPr/>
        </p:nvSpPr>
        <p:spPr>
          <a:xfrm>
            <a:off x="5524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urviva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Continuing to trade rather than closing down.]]></a:t>
            </a:r>
          </a:p>
        </p:txBody>
      </p:sp>
      <p:sp>
        <p:nvSpPr>
          <p:cNvPr id="15" name="" descr=""/>
          <p:cNvSpPr/>
          <p:nvPr/>
        </p:nvSpPr>
        <p:spPr>
          <a:xfrm>
            <a:off x="6229350" y="2924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000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arket sha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percentage of total sales in a market made by one business.]]></a:t>
            </a:r>
          </a:p>
        </p:txBody>
      </p:sp>
      <p:sp>
        <p:nvSpPr>
          <p:cNvPr id="17" name="" descr=""/>
          <p:cNvSpPr/>
          <p:nvPr/>
        </p:nvSpPr>
        <p:spPr>
          <a:xfrm>
            <a:off x="5524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inancial securit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aving enough money to cover costs and deal with unexpected problems.]]></a:t>
            </a:r>
          </a:p>
        </p:txBody>
      </p:sp>
      <p:sp>
        <p:nvSpPr>
          <p:cNvPr id="19" name="" descr=""/>
          <p:cNvSpPr/>
          <p:nvPr/>
        </p:nvSpPr>
        <p:spPr>
          <a:xfrm>
            <a:off x="6229350" y="4067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4143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ocial objectiv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im to help society or the environment.]]></a:t>
            </a:r>
          </a:p>
        </p:txBody>
      </p:sp>
      <p:sp>
        <p:nvSpPr>
          <p:cNvPr id="21" name="" descr=""/>
          <p:cNvSpPr/>
          <p:nvPr/>
        </p:nvSpPr>
        <p:spPr>
          <a:xfrm>
            <a:off x="552450" y="5210175"/>
            <a:ext cx="5410200" cy="10668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p:cNvSpPr txBox="1"/>
          <p:nvPr/>
        </p:nvSpPr>
        <p:spPr>
          <a:xfrm>
            <a:off x="752475" y="5286375"/>
            <a:ext cx="5010150" cy="914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ocial enterpris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business whose main aim is social, using its profits to do good.]]></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ose Aims Are These?]]></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For each business, decide on its most likely main aim and explain why - a market stall that opened last month; a café run by a charity that trains young people; a gym chain with 200 branches; a freelance web designer who left a stressful office job.]]></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the most likely main aim.]]></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Say whether it is financial or non-financial.]]></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why it suits that business.]]></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named aim for each business, with a reason linked to its size, age, type or owner.]]></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5]]></a:t>
            </a:r>
          </a:p>
        </p:txBody>
      </p:sp>
      <p:sp>
        <p:nvSpPr>
          <p:cNvPr id="9" name="" descr=""/>
          <p:cNvSpPr/>
          <p:nvPr/>
        </p:nvSpPr>
        <p:spPr>
          <a:xfrm>
            <a:off x="552450" y="23717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5431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4479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difference between an aim and an objective.]]></a:t>
            </a:r>
          </a:p>
        </p:txBody>
      </p:sp>
      <p:sp>
        <p:nvSpPr>
          <p:cNvPr id="12" name="" descr=""/>
          <p:cNvSpPr/>
          <p:nvPr/>
        </p:nvSpPr>
        <p:spPr>
          <a:xfrm>
            <a:off x="552450" y="30765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2480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1527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ive financial aims.]]></a:t>
            </a:r>
          </a:p>
        </p:txBody>
      </p:sp>
      <p:sp>
        <p:nvSpPr>
          <p:cNvPr id="15" name="" descr=""/>
          <p:cNvSpPr/>
          <p:nvPr/>
        </p:nvSpPr>
        <p:spPr>
          <a:xfrm>
            <a:off x="552450" y="37814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39528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38576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our non-financial aims.]]></a:t>
            </a:r>
          </a:p>
        </p:txBody>
      </p:sp>
      <p:sp>
        <p:nvSpPr>
          <p:cNvPr id="18" name="" descr=""/>
          <p:cNvSpPr/>
          <p:nvPr/>
        </p:nvSpPr>
        <p:spPr>
          <a:xfrm>
            <a:off x="552450" y="448627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465772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56247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market share.]]></a:t>
            </a:r>
          </a:p>
        </p:txBody>
      </p:sp>
      <p:sp>
        <p:nvSpPr>
          <p:cNvPr id="21" name="" descr=""/>
          <p:cNvSpPr/>
          <p:nvPr/>
        </p:nvSpPr>
        <p:spPr>
          <a:xfrm>
            <a:off x="552450" y="5191125"/>
            <a:ext cx="1108710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04850" y="5362575"/>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1104900" y="5267325"/>
            <a:ext cx="1034415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aims differ between businesse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ims are long-term goals; objectives are specific, measurable target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Financial aims: survival, profit, sales, market share and financial securit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on-financial aims: social objectives, personal satisfaction, challenge, independence and control.]]></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ims differ with the size, age and type of business and the owner's priorities.]]></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400" spc="0" u="none" cap="none">
                <a:solidFill>
                  <a:srgbClr val="FFFFFF">
                    <a:alpha val="100000"/>
                  </a:srgbClr>
                </a:solidFill>
                <a:latin typeface="Georgia"/>
              </a:rPr>
              <a:t><![CDATA[Explain one reason why the aims of a new business might be different from the aims of an established busines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E4D2BB">
                    <a:alpha val="100000"/>
                  </a:srgbClr>
                </a:solidFill>
                <a:latin typeface="Calibri"/>
              </a:rPr>
              <a:t><![CDATA[Name the difference, then explain why the business's situation causes it - a new business has few customers and little cash, so survival comes firs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2026-09-25T11:11:36Z</dcterms:created>
  <dcterms:modified xsi:type="dcterms:W3CDTF">2026-09-25T11:11:36Z</dcterms:modified>
  <dc:title>Business aims and objectives</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