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Look for the link to the business's situation - "because it's new" or "because the owner wanted a better work-life balan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9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81ecbb2cc17dad3e77d303593d08723.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4.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5.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6.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7.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8.png"/>
  <Relationship Id="rId3" Type="http://schemas.openxmlformats.org/officeDocument/2006/relationships/image" Target="../media/3c7384949f9a6af43a2e5dac5dc493aef3da9c6b29.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0.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31.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32.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33.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4.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35.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36.png"/>
  <Relationship Id="rId3" Type="http://schemas.openxmlformats.org/officeDocument/2006/relationships/image" Target="../media/039441ee67deb5bfb25b39f94d44be30994739543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3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3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4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4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4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3.png"/>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5.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6.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7.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8.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9.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0.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1.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2.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3.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4.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5.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6.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aims and objective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Putting a business idea into practic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customer need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primary and secondary research?]]></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ive ways to segment a marke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limitation of a market map.]]></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customer need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ice, quality, choice and convenienc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primary and secondary research?]]></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imary is new, first-hand information; secondary already exist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ive ways to segment a marke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Location, demographics, lifestyle, income and ag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limitation of a market map.]]></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gap may have no demand, only two features are shown, or positions are based on opinion.]]></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difference between business aims and objective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inancial aims and objectives of a business: survival, profit, sales, market share and financial security.]]></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non-financial aims and objectives: social objectives, personal satisfaction, challenge, independence and control.]]></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aims and objectives differ between businesse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ims and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aim says where a business wants to go; its objectives are the steps that get it ther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im]]></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general, long-term goal the business wants to achieve, for example "to become the most popular café in tow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bjectiv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pecific, measurable target that helps achieve the aim, for example "to increase sales by 10% within 12 month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MART objectiv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ood objectives are Specific, Measurable, Achievable, Realistic and Time-bound, so the owner can tell whether they have been me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set them]]></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ims and objectives give the business a direction, motivate staff, help with decisions and let the owner measure succes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etting the Direc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ims and objectives turn a business idea into a plan.]]></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Before a business opens its doors, its owner has to decide what it is for. Is the first goal simply to survive the first year? To make as much profit as possible? To help the local community? The answer shapes every decision that follow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inancial Aims and Objectiv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Goals that are measured in mone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ancial Aims and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urviv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ying in business, especially in the first year or two when many new businesses fail.]]></a:t>
            </a:r>
          </a:p>
        </p:txBody>
      </p:sp>
      <p:sp>
        <p:nvSpPr>
          <p:cNvPr id="12" name="" descr=""/>
          <p:cNvSpPr/>
          <p:nvPr/>
        </p:nvSpPr>
        <p:spPr>
          <a:xfrm>
            <a:off x="6200775"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fi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king revenue greater than costs - the reward for the owner's risk.]]></a:t>
            </a:r>
          </a:p>
        </p:txBody>
      </p:sp>
      <p:sp>
        <p:nvSpPr>
          <p:cNvPr id="15" name="" descr=""/>
          <p:cNvSpPr/>
          <p:nvPr/>
        </p:nvSpPr>
        <p:spPr>
          <a:xfrm>
            <a:off x="552450"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al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creasing the number of products sold, or the value of sales (revenue).]]></a:t>
            </a:r>
          </a:p>
        </p:txBody>
      </p:sp>
      <p:sp>
        <p:nvSpPr>
          <p:cNvPr id="18" name="" descr=""/>
          <p:cNvSpPr/>
          <p:nvPr/>
        </p:nvSpPr>
        <p:spPr>
          <a:xfrm>
            <a:off x="6200775"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Market shar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creasing the business's percentage of the total sales in its market.]]></a:t>
            </a:r>
          </a:p>
        </p:txBody>
      </p:sp>
      <p:sp>
        <p:nvSpPr>
          <p:cNvPr id="21" name="" descr=""/>
          <p:cNvSpPr/>
          <p:nvPr/>
        </p:nvSpPr>
        <p:spPr>
          <a:xfrm>
            <a:off x="552450" y="48768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23900" y="50482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23900" y="52197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inancial secur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aving enough money to cover costs and unexpected problems, so the owner is not worried about paying bill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nderstanding the Financial Ai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ich financial aim matters most depends on the business's situation.]]></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rvival fir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rand-new business, or one facing a new competitor or a recession, may simply aim to surviv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f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nce it is established, most owners want profit - to reward themselves and to reinvest.]]></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les and market sha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aim to grow sales even at the expense of short-term profit, to beat competitors and become well know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nderstanding the Financial Ai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arket share formula]]></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rket share (%) = (the business's sales ÷ total market sales) × 100.]]></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nancial secur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ilding up savings and cash so the business, and the owner's income, are safe from surprise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Non-financial Aims and Objectiv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Goals that are not measured in mone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on-financial Aims and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ocial objectiv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oing good for society or the environment, such as helping the local community or reducing waste.]]></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ersonal satisfac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pride and enjoyment of doing something worthwhile and doing it well.]]></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halleng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esting yourself by building something new and overcoming problems.]]></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Independence and contro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your own boss and making your own decision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usiness With a Purpo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social enterprise: a business run to help people, not only to make money.]]></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Some businesses are set up mainly for social objectives. A social enterprise sells products like any other business, but uses its profits to help people or the environment - for example by training young people who struggle to find wo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Big Issue: A Social Objectiv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500" spc="0" u="none" cap="none">
                <a:solidFill>
                  <a:srgbClr val="2B2420">
                    <a:alpha val="100000"/>
                  </a:srgbClr>
                </a:solidFill>
                <a:latin typeface="Calibri"/>
              </a:rPr>
              <a:t><![CDATA[The Big Issue was launched in 1991 by John Bird and Gordon Roddick to help people who were homeless earn a legitimate income. Vendors buy copies of the magazine and sell them on the street at the cover price, keeping the difference. The business still needs to cover its costs, but its main aim is social: giving people a way to work their way out of poverty.]]></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91]]></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Big Issue launch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Social]]></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Its main aim: helping vendors earn an incom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Aims and Objectives Diff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No two businesses have exactly the same aim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iz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business may aim to survive or give its owner independence; a large one may aim for market shar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new business usually aims to survive; an established one aims for growth and profit.]]></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owner's prioriti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me owners want to make as much money as possible; others want a good work-life balance or to help their communit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Aims and Objectives Differ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ype of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ocial enterprise puts social objectives first; a company owned by shareholders puts profit first.]]></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mpeti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in a fiercely competitive market may have to focus on survival or keeping its market shar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ancial or Non-financi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FINANCIAL AIM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urvival.]]></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rof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al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Market shar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inancial security.]]></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NON-FINANCIAL AIM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ocial objectiv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ersonal satisfact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halleng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ndependence and control.]]></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im]]></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eneral, long-term goal a business wants to achieve.]]></a:t>
            </a:r>
          </a:p>
        </p:txBody>
      </p:sp>
      <p:sp>
        <p:nvSpPr>
          <p:cNvPr id="11" name="" descr=""/>
          <p:cNvSpPr/>
          <p:nvPr/>
        </p:nvSpPr>
        <p:spPr>
          <a:xfrm>
            <a:off x="62293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bjectiv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pecific, measurable target that helps a business achieve its aim.]]></a:t>
            </a:r>
          </a:p>
        </p:txBody>
      </p:sp>
      <p:sp>
        <p:nvSpPr>
          <p:cNvPr id="13" name="" descr=""/>
          <p:cNvSpPr/>
          <p:nvPr/>
        </p:nvSpPr>
        <p:spPr>
          <a:xfrm>
            <a:off x="5524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urviva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ontinuing to trade rather than closing down.]]></a:t>
            </a:r>
          </a:p>
        </p:txBody>
      </p:sp>
      <p:sp>
        <p:nvSpPr>
          <p:cNvPr id="15" name="" descr=""/>
          <p:cNvSpPr/>
          <p:nvPr/>
        </p:nvSpPr>
        <p:spPr>
          <a:xfrm>
            <a:off x="62293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 shar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ercentage of total sales in a market made by one business.]]></a:t>
            </a:r>
          </a:p>
        </p:txBody>
      </p:sp>
      <p:sp>
        <p:nvSpPr>
          <p:cNvPr id="17" name="" descr=""/>
          <p:cNvSpPr/>
          <p:nvPr/>
        </p:nvSpPr>
        <p:spPr>
          <a:xfrm>
            <a:off x="5524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inancial secur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aving enough money to cover costs and deal with unexpected problems.]]></a:t>
            </a:r>
          </a:p>
        </p:txBody>
      </p:sp>
      <p:sp>
        <p:nvSpPr>
          <p:cNvPr id="19" name="" descr=""/>
          <p:cNvSpPr/>
          <p:nvPr/>
        </p:nvSpPr>
        <p:spPr>
          <a:xfrm>
            <a:off x="62293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ocial objectiv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aim to help society or the environment.]]></a:t>
            </a:r>
          </a:p>
        </p:txBody>
      </p:sp>
      <p:sp>
        <p:nvSpPr>
          <p:cNvPr id="21" name="" descr=""/>
          <p:cNvSpPr/>
          <p:nvPr/>
        </p:nvSpPr>
        <p:spPr>
          <a:xfrm>
            <a:off x="552450" y="5210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ocial enterpris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whose main aim is social, using its profits to do good.]]></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ose Aims Are These?]]></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For each business, decide on its most likely main aim and explain why - a market stall that opened last month; a café run by a charity that trains young people; a gym chain with 200 branches; a freelance web designer who left a stressful office job.]]></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most likely main aim.]]></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ay whether it is financial or non-financial.]]></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y it suits that business.]]></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named aim for each business, with a reason linked to its size, age, type or owner.]]></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3717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difference between an aim and an objective.]]></a:t>
            </a:r>
          </a:p>
        </p:txBody>
      </p:sp>
      <p:sp>
        <p:nvSpPr>
          <p:cNvPr id="12" name="" descr=""/>
          <p:cNvSpPr/>
          <p:nvPr/>
        </p:nvSpPr>
        <p:spPr>
          <a:xfrm>
            <a:off x="552450" y="30765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ive financial aims.]]></a:t>
            </a:r>
          </a:p>
        </p:txBody>
      </p:sp>
      <p:sp>
        <p:nvSpPr>
          <p:cNvPr id="15"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our non-financial aims.]]></a:t>
            </a:r>
          </a:p>
        </p:txBody>
      </p:sp>
      <p:sp>
        <p:nvSpPr>
          <p:cNvPr id="18" name="" descr=""/>
          <p:cNvSpPr/>
          <p:nvPr/>
        </p:nvSpPr>
        <p:spPr>
          <a:xfrm>
            <a:off x="552450" y="44862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market share.]]></a:t>
            </a:r>
          </a:p>
        </p:txBody>
      </p:sp>
      <p:sp>
        <p:nvSpPr>
          <p:cNvPr id="21" name="" descr=""/>
          <p:cNvSpPr/>
          <p:nvPr/>
        </p:nvSpPr>
        <p:spPr>
          <a:xfrm>
            <a:off x="552450" y="51911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aims differ between businesse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ims are long-term goals; objectives are specific, measurable target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Financial aims: survival, profit, sales, market share and financial securit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on-financial aims: social objectives, personal satisfaction, challenge, independence and control.]]></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ims differ with the size, age and type of business and the owner's priorities.]]></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400" spc="0" u="none" cap="none">
                <a:solidFill>
                  <a:srgbClr val="FFFFFF">
                    <a:alpha val="100000"/>
                  </a:srgbClr>
                </a:solidFill>
                <a:latin typeface="Georgia"/>
              </a:rPr>
              <a:t><![CDATA[Explain one reason why the aims of a new business might be different from the aims of an established busines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Name the difference, then explain why the business's situation causes it - a new business has few customers and little cash, so survival comes firs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Exam Practice: Business Aims and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Show your working in calculations. · 20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non-financial aim of a busines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market share'.]]></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Calcu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akery's sales last year were £180,000. Total sales in its local market were £1,200,000. Calculate the bakery's market share. You ar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Exam Practice: Business Aims and Objective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financial aim a new business might have.]]></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reason why the aims of a new business might be different from the aims of an established busines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non-financial aim of a busines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ny one of: social objectives; personal satisfaction; challenge; independence;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market shar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business's sales as a percentage / proportion of total market sa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8A4326">
                    <a:alpha val="100000"/>
                  </a:srgbClr>
                </a:solidFill>
                <a:latin typeface="Georgia"/>
              </a:rPr>
              <a:t><![CDATA[A bakery's sales last year were £180,000. Total sales in its local market were £1,200,000. Calculate the bakery's market share. You are advised to show your work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method: (180,000 ÷ 1,200,000) × 100]]></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answer: 15%]]></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 (award 2 marks for the correct answer with no work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financial aim a new business might hav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financial aim identified: survival / profit / sales / market share / financial secur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why a new business might have 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reason why the aims of a new business might be different from the aims of an established busines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reason identified, e.g. new businesses aim to survive / established ones aim for growth or prof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2026-09-25T11:11:37Z</dcterms:created>
  <dcterms:modified xsi:type="dcterms:W3CDTF">2026-09-25T11:11:37Z</dcterms:modified>
  <dc:title>Business aims and objectives</dc:title>
  <dc:description>Generated from a pasted lesson-pack script.</dc:description>
  <dc:subject>Putting a business idea into practice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