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he second part shows why fixed costs are dangerous: halving sales does not halve costs, so a profit turns into a los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09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f090d1c36823de98722e67f62b3a8ac83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84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85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86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401fcbc370d906e55bb62cec254ea0087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88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89.png"/>
  <Relationship Id="rId3" Type="http://schemas.openxmlformats.org/officeDocument/2006/relationships/image" Target="../media/cea7345a58f607788c8c7bd8eb6fb7878d0aeb6b90.jp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91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92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93.png"/>
  <Relationship Id="rId3" Type="http://schemas.openxmlformats.org/officeDocument/2006/relationships/image" Target="../media/67231627adf7ec177bbdb5cedf7960739881c43d94.jpg"/>
  <Relationship Id="rId4" Type="http://schemas.openxmlformats.org/officeDocument/2006/relationships/image" Target="../media/3e377e079b46b3d0db8705de40d56dd8e531c3ef95.jp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9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97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af11c62bc0c3f8ed0d69d678fc897cc9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99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100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10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10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10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10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10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10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7.png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10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11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12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13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14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15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16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17.png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18.png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19.png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2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venue, costs and profi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the difference between an aim and an objectiv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ree financial aim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wo non-financial aims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market share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the difference between an aim and an objecti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n aim is a general long-term goal; an objective is a specific, measurable targe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ree financial aim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ny three of: survival, profit, sales, market share, financial securit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wo non-financial aim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ny two of: social objectives, personal satisfaction, challenge, independence and contro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market sha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(Business's sales ÷ total market sales) × 100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revenu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and calculate fixed costs, variable costs and total cos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profit and lo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interest on a loan as a percentag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THE BIG ID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619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fit = revenue - costs. Everything else in this lesson is about getting those two numbers righ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venu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Revenue is the money a business receives from selling its produc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 = sales price × quantity sol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lso call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ales revenue, turnover or incom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ot the same as prof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 is all the money coming in, before any costs are pai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afé sells 3,000 coffees at £4 each: revenue = £4 × 3,000 = £12,000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very Sale Is Revenu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rice × quantity: every sale adds to revenu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very time a customer pays, the business's revenue goes up. But revenue alone says nothing about whether the business is doing well - that depends on how much it cost to make and sell the product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st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Some costs stay the same however much is sold. Others rise with every sa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ed or Variable Cost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933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ED COST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20669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Do not change with the number of products made or sol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Must be paid even if nothing is sol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xamples: rent, salaries, insurance, loan repayments, advertising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an change over time, e.g. when the rent goes up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933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D8973C">
                    <a:alpha val="100000"/>
                  </a:srgbClr>
                </a:solidFill>
                <a:latin typeface="Georgia"/>
              </a:rPr>
              <a:t><![CDATA[VARIABLE COST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20669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hange directly with the number of products made or sol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Are zero if nothing is mad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xamples: raw materials, ingredients, packaging, stock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Total variable costs = variable cost per unit × quantity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ed and Variable Cos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Rent must be paid whatever happens. Ingredients are only needed for every cup sol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10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2276475"/>
            <a:ext cx="5448300" cy="3657600"/>
          </a:xfrm>
          <a:prstGeom prst="rect">
            <a:avLst/>
          </a:prstGeom>
          <a:noFill/>
        </p:spPr>
      </p:pic>
      <p:sp>
        <p:nvSpPr>
          <p:cNvPr id="11" name="" descr=""/>
          <p:cNvSpPr/>
          <p:nvPr/>
        </p:nvSpPr>
        <p:spPr>
          <a:xfrm>
            <a:off x="552450" y="2457450"/>
            <a:ext cx="5448300" cy="32956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5829300"/>
            <a:ext cx="54483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Rent: a fixed cost.]]></a:t>
            </a:r>
          </a:p>
        </p:txBody>
      </p:sp>
      <p:pic>
        <p:nvPicPr>
          <p:cNvPr id="13" name="" descr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2276475"/>
            <a:ext cx="5448300" cy="3657600"/>
          </a:xfrm>
          <a:prstGeom prst="rect">
            <a:avLst/>
          </a:prstGeom>
          <a:noFill/>
        </p:spPr>
      </p:pic>
      <p:sp>
        <p:nvSpPr>
          <p:cNvPr id="14" name="" descr=""/>
          <p:cNvSpPr/>
          <p:nvPr/>
        </p:nvSpPr>
        <p:spPr>
          <a:xfrm>
            <a:off x="6191250" y="2457450"/>
            <a:ext cx="5448300" cy="32956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191250" y="5829300"/>
            <a:ext cx="54483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Ingredients: a variable cost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Cos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otal costs are everything a business spends to make and sell its produc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otal costs = fixed costs + total variable cos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variable co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Variable cost per unit × quantity sol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afé's fixed costs are £6,000 a month and each coffee costs £1.50 to make. Selling 3,000 coffees: total variable costs = £1.50 × 3,000 = £4,500. Total costs = £6,000 + £4,500 = £10,500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ofit and Los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What is left - or missing - once costs are pai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fit and Lo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rofit = total revenue - total cos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f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revenue is greater than total costs, the business makes a prof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total costs are greater than revenue, the business makes a loss. A loss is shown as a negative number or in brackets, e.g. -£500 or (£500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fit rewards the owner and can be reinvested; losses cannot go on for ever, or the business will fai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afé's revenue is £12,000 and its total costs are £10,500, so its profit = £12,000 - £10,500 = £1,500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Café's Month in Numb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ork through it in order, and show every ste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afé sells 3,000 coffees at £4 each. Its fixed costs are £6,000 a month and each coffee costs £1.50 to make. Calculate its prof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48025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276600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143250"/>
            <a:ext cx="371475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venue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143250"/>
            <a:ext cx="670560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4 × 3,000 = £12,0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8481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3876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3743325"/>
            <a:ext cx="371475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variable cost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3743325"/>
            <a:ext cx="670560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1.50 × 3,000 = £4,50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448175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4476750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343400"/>
            <a:ext cx="371475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costs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933950" y="4343400"/>
            <a:ext cx="670560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6,000 + £4,500 = £10,50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04825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552450" y="5076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1066800" y="4943475"/>
            <a:ext cx="371475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fit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933950" y="4943475"/>
            <a:ext cx="6705600" cy="5238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12,000 - £10,500 = £1,500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ofit = £1,500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Café's Month at a Gl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1590675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12,000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04850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3381375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4419600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3514725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6,000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3533775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ed cost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6210300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248525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343650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4,500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362700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otal variable cost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9039225" y="2981325"/>
            <a:ext cx="2581275" cy="22860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10077450" y="3209925"/>
            <a:ext cx="4953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9172575" y="3438525"/>
            <a:ext cx="2314575" cy="1143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£1,500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9191625" y="4543425"/>
            <a:ext cx="2276475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fit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HRE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terest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he cost of borrowing money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est on Loa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Interest is the extra money a business pays back on top of what it borrow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i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ost of borrowing - the reward the lender gets for lending the mone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est (%) = (total repayment - borrowed amount) ÷ borrowed amount × 100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fixed co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est must be paid whatever the business sells, so it adds to fixed costs and reduces profi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high interest rate makes borrowing expensive, so a business may borrow less or look for cheaper financ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lculating Interest as a Percentag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Edexcel asks for interest as a percentage of the amount borrow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business borrows £5,000 and repays £5,600 in total. Calculate the rate of intere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3242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d the interest paid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3242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5,600 - £5,000 = £6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529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41814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40100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vide by the amount borrowed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40100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600 ÷ £5,000 = 0.1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387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48672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6958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ultiply by 100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933950" y="46958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0.12 × 100 = 12%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terest = 12%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en Fixed Costs Ris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 2022 wholesale energy prices rose sharply across the UK. Many small bakeries, which run ovens for hours every day, saw their energy bills rise several times over. Energy is largely a fixed cost for a bakery - the ovens must be heated whether it sells 100 loaves or 1,000 - so higher bills cut straight into profit. Some bakeries raised their prices to protect their profit, some cut their opening hours, and some were forced to clos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202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nergy prices rise sharply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Profit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alls when fixed costs rise and prices do not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ven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oney a business receives from sales. Price × quantity sol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ed cos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sts that do not change with the number of products made or sold, such as re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Variable cos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sts that change directly with the number of products made or sold, such as raw material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cos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ed costs + total variable cos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f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otal revenue minus total costs, when revenue is greate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total costs are greater than total revenu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10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52475" y="5286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es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ost of borrowing money, paid on top of the amount borrowed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ed or Variabl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tch each cost to its typ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52450" y="22479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ost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381750" y="22479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Typ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5812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23900" y="25812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nt for the sho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25812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381750" y="25812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5812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ed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1658600" y="25812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2099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23900" y="32099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lour for each loaf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4350" y="32099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B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381750" y="32099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553200" y="32099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Variabl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1658600" y="32099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385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23900" y="38385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anager's salary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514350" y="38385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C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381750" y="38385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6553200" y="38385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e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1658600" y="38385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44672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723900" y="44672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ackaging for each order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514350" y="44672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D]]></a:t>
            </a:r>
          </a:p>
        </p:txBody>
      </p:sp>
      <p:sp>
        <p:nvSpPr>
          <p:cNvPr id="33" name="" descr=""/>
          <p:cNvSpPr/>
          <p:nvPr/>
        </p:nvSpPr>
        <p:spPr>
          <a:xfrm>
            <a:off x="6381750" y="44672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/>
          <p:cNvSpPr txBox="1"/>
          <p:nvPr/>
        </p:nvSpPr>
        <p:spPr>
          <a:xfrm>
            <a:off x="6553200" y="44672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Variable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11658600" y="44672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6" name="" descr=""/>
          <p:cNvSpPr/>
          <p:nvPr/>
        </p:nvSpPr>
        <p:spPr>
          <a:xfrm>
            <a:off x="552450" y="50958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7" name=""/>
          <p:cNvSpPr txBox="1"/>
          <p:nvPr/>
        </p:nvSpPr>
        <p:spPr>
          <a:xfrm>
            <a:off x="723900" y="50958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surance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514350" y="50958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E]]></a:t>
            </a:r>
          </a:p>
        </p:txBody>
      </p:sp>
      <p:sp>
        <p:nvSpPr>
          <p:cNvPr id="39" name="" descr=""/>
          <p:cNvSpPr/>
          <p:nvPr/>
        </p:nvSpPr>
        <p:spPr>
          <a:xfrm>
            <a:off x="6381750" y="509587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/>
          <p:cNvSpPr txBox="1"/>
          <p:nvPr/>
        </p:nvSpPr>
        <p:spPr>
          <a:xfrm>
            <a:off x="6553200" y="509587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ed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11658600" y="509587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42" name="" descr=""/>
          <p:cNvSpPr/>
          <p:nvPr/>
        </p:nvSpPr>
        <p:spPr>
          <a:xfrm>
            <a:off x="552450" y="57245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3" name=""/>
          <p:cNvSpPr txBox="1"/>
          <p:nvPr/>
        </p:nvSpPr>
        <p:spPr>
          <a:xfrm>
            <a:off x="723900" y="57245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ock bought to sell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514350" y="57245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F]]></a:t>
            </a:r>
          </a:p>
        </p:txBody>
      </p:sp>
      <p:sp>
        <p:nvSpPr>
          <p:cNvPr id="45" name="" descr=""/>
          <p:cNvSpPr/>
          <p:nvPr/>
        </p:nvSpPr>
        <p:spPr>
          <a:xfrm>
            <a:off x="6381750" y="5724525"/>
            <a:ext cx="5257800" cy="552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/>
          <p:cNvSpPr txBox="1"/>
          <p:nvPr/>
        </p:nvSpPr>
        <p:spPr>
          <a:xfrm>
            <a:off x="6553200" y="5724525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Variable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11658600" y="5724525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un the Number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phone case business sells 500 cases a month at £12 each. Its fixed costs are £2,000 a month and each case costs £5 to make. Calculate its revenue, total costs and profit. Then work out what happens to its profit if it sells only 250 cas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revenu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otal variable costs, then total cos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profi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peat for 250 cas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venue £6,000, total costs £4,500 and profit £1,500 at 500 cases; revenue £3,000, total costs £3,250 and a loss of £250 at 250 case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revenu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fixed costs, with exampl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variable costs, with exampl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otal variable cos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otal cos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profit or los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interest as a percentage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Revenue = price × quant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Total costs = fixed costs + total variable cos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Profit = total revenue - total cos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nterest (%) = (total repayment - borrowed amount) ÷ borrowed amount × 100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alculate the profit a business makes if it sells 800 units at £8 each, with fixed costs of £2,000 and variable costs of £3 per unit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Write the formula first, then the numbers, then the answer with its unit (£ or %). A correct method can earn a mark even if the final answer is wron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Revenue, Costs and Prof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all questions. Show your working in calculations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fine the term 'variable costs'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business makes 800 units a month. Its fixed costs are £2,000 a month and its variable costs are £3 per unit. Calculate its total costs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same business sells all 800 units at £8 each. Using your answer above, calculate its profit. You are advised to show your working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Revenue, Costs and Profit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Jess borrows £10,000 to open a nail salon. She repays £11,500 in total. Calculate the rate of interest on the loan. You are advised to show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one impact on a business of an increase in its fixed cost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fine the term 'variable costs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fin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s that vary with output / sa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business makes 800 units a month. Its fixed costs are £2,000 a month and its variable costs are £3 per unit. Calculate its total costs. You are advised to show your work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method: fixed costs + (variable cost per unit × quantity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answer: £4,4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 (award 2 marks for the correct answer with no working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same business sells all 800 units at £8 each. Using your answer above, calculate its profit. You are advised to show your work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method: (price × quantity) - total co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answer: £2,0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 (award 2 marks for the correct answer with no working; own figure rule applies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ess borrows £10,000 to open a nail salon. She repays £11,500 in total. Calculate the rate of interest on the loan. You are advised to show your work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method: (total repayment - borrowed amount) ÷ borrowed amount × 1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answer: 15%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 (award 2 marks for the correct answer with no working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plain one impact on a business of an increase in its fixed cos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utting a business idea into practi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 impact identified, e.g. lower profit / higher total costs / may need to raise pric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rst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cond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2026-09-25T11:11:37Z</dcterms:created>
  <dcterms:modified xsi:type="dcterms:W3CDTF">2026-09-25T11:11:37Z</dcterms:modified>
  <dc:title>Revenue, costs and profit</dc:title>
  <dc:description>Generated from a pasted lesson-pack script.</dc:description>
  <dc:subject>Putting a business idea into practice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