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8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eb5ab1800ccb97f2140515b7ec6f566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6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6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6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6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7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7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7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73.png"/>
  <Relationship Id="rId3" Type="http://schemas.openxmlformats.org/officeDocument/2006/relationships/image" Target="../media/d5f5f810d19a1c8a3ea14e0a6ce1316b12e09e817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7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7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7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7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7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0.png"/>
  <Relationship Id="rId3" Type="http://schemas.openxmlformats.org/officeDocument/2006/relationships/image" Target="../media/b64efc0f1aee0114d88beac2470199db815917eb81.jpg"/>
  <Relationship Id="rId4" Type="http://schemas.openxmlformats.org/officeDocument/2006/relationships/image" Target="../media/6b62530824852bda44e2dc9d5d4d8635ab0a4a9782.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8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8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8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8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8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loc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the business effectiv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unlimited liability?]]></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types of business have unlimited liability?]]></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franchise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franchising for the franchise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un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owner is personally responsible for all the business's debt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types of business have un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ole traders and ordinary partnership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franchise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business that buys the right to trade under a franchisor's brand.]]></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franchising for the franchise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ees, royalties, lack of independence, or damage from other franchise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actors that influence where a business locates: proximity to the market, labour, materials and competitor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the importance of each factor depends on the type of busines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the internet and e-commerce on location decision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Weigh up fixed premises against selling onlin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Location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right location brings in customers and keeps costs down; the wrong one can sink a busine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hop or café that customers cannot easily reach will struggle to make sal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nt, wages and delivery costs all depend on where the business i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ard to ch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ving is expensive and disruptive, so a new business needs to choose well the first tim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fferent nee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afé, a factory and an online shop all need very different location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actors That Influence Loc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ur things an owner weighs up.]]></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Four Location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the marke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customers. Vital for shops, cafés and services that customers visit.]]></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labour]]></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enough workers with the right skills, at a wage the business can afford.]]></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material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suppliers of raw materials, especially if they are heavy, bulky or perishabl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competito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ying away from rivals to avoid competition - or locating near them where customers already go.]]></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the Marke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close the business is to its custome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ootfal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people walking past. High footfall on a busy high street brings in passing custom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rvices and sho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hairdresser, café or corner shop must be where its customers live, work or trave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trade-o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y locations have the highest rents, so the extra sales must be worth the extra cos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live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that deliver to customers want to be close enough to keep delivery quick and cheap.]]></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re the Customers A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High footfall brings passing customers - and high rent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For a café or a small shop, being where customers already walk past can matter more than anything else. But landlords know it too, so the busiest streets charge the highest rent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Labo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close the business is to the workers it need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killed work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needing specialist skills - software developers, chefs, engineers - must be where those people liv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age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ages are usually higher in big cities, especially London, and lower in other area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nough work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that needs many staff must be somewhere with enough people looking for work.]]></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important for so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ole trader working alone barely needs to think about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Material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close the business is to its supplie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eavy or bulky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ansporting them is expensive, so it makes sense to be near the suppli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erishable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esh food must be used quickly, so food producers may locate near farms or marke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liable supp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suppliers means deliveries arrive quickly and reliab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awmill locates near forests; a farm shop is on the farm.]]></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Competi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ear rivals, or far away from the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way from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choose an area with no rivals, so it gets all the local custom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ar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businesses gain from being close together, because customers come to that area to compare and choose - restaurants on a food street, or shops in a shopping centr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search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market map and a look at the local area show where competitors already ar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econd fish and chip shop on the same small street would struggle; a new restaurant on a busy restaurant street might thriv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mpact of the Interne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E-commerce has changed where - and whether - a business needs premis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commerce and Lo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commerce means buying and selling goods and services onlin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 shop need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selling online can run from home, a small unit or a cheap warehouse instead of an expensive high-street shop.]]></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w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out a shop, rent and staff costs are much lower, so prices can be lower too.]]></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igger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online business can sell to customers anywhere in the country, or the world, not just those nearb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tion still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online business still needs to be near good roads and delivery services, and near the workers who pack and send the ord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xed Premises or Online?]]></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wo ways to reach customers: a shop they walk into, or a website that sends the goods to them.]]></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ixed premises: customers come to the busines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E-commerce: the business goes to the customer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xed Premises or E-comme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314950" cy="35147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FIXED PREMIS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6479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Customers can see, touch and try products before buying.]]></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Face-to-face service builds loyalty.]]></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Essential for services customers must visit, such as hairdressers and café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But: high rent and staff costs, and only reaches local customer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Limited opening hours.]]></a:t>
            </a:r>
          </a:p>
        </p:txBody>
      </p:sp>
      <p:sp>
        <p:nvSpPr>
          <p:cNvPr id="13" name="" descr=""/>
          <p:cNvSpPr/>
          <p:nvPr/>
        </p:nvSpPr>
        <p:spPr>
          <a:xfrm>
            <a:off x="6324600" y="1781175"/>
            <a:ext cx="5314950" cy="35147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COMMERC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6479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Much lower costs - no expensive shop.]]></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Can reach customers anywhere in the country or the world.]]></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Open 24 hours a day.]]></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But: customers cannot try products, and delivery costs and returns must be managed.]]></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Strong online competition and the need to be found on search engines and social media.]]></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ymshark: From a Garage to the Worl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Gymshark was started in 2012 by Ben Francis, then a 19-year-old student, and his friend Lewis Morgan. They made and sold gym clothing online from Ben's parents' garage near Birmingham. Because the business sold only through its website, it did not need a shop on a high street: location mattered far less than it would have for a traditional clothing shop, and customers anywhere could buy from it. By selling online, a business run from a garage could reach customers all over the world.]]></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ymshark started in a garage]]></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Online]]></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here it sold, with no high-street shop]]></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c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re a business is based.]]></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xim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close something i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ootfal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number of people who walk past or into a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abou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workers a business employ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commer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Buying and selling goods and services online.]]></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xed premise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hysical building a business operates from, such as a shop, office or factor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e the Locatio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400" spc="0" u="none" cap="none">
                <a:solidFill>
                  <a:srgbClr val="2B2420">
                    <a:alpha val="100000"/>
                  </a:srgbClr>
                </a:solidFill>
                <a:latin typeface="Calibri"/>
              </a:rPr>
              <a:t><![CDATA[For each business, rank the four location factors from most to least important and explain your top choice: a sandwich shop; a bakery making bread for local cafés; a small software company; an online shop selling handmade jewellery.]]></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ank the four factors for each busines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the top factor matters mos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whether it needs fixed premises at all.]]></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ranking for each business, with the most important factor explained using the type of business - customers for the sandwich shop, labour for the software company, delivery links for the online sho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0193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1907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0955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the market.]]></a:t>
            </a:r>
          </a:p>
        </p:txBody>
      </p:sp>
      <p:sp>
        <p:nvSpPr>
          <p:cNvPr id="12"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labour.]]></a:t>
            </a:r>
          </a:p>
        </p:txBody>
      </p:sp>
      <p:sp>
        <p:nvSpPr>
          <p:cNvPr id="15"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materials.]]></a:t>
            </a:r>
          </a:p>
        </p:txBody>
      </p:sp>
      <p:sp>
        <p:nvSpPr>
          <p:cNvPr id="18"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competitors.]]></a:t>
            </a:r>
          </a:p>
        </p:txBody>
      </p:sp>
      <p:sp>
        <p:nvSpPr>
          <p:cNvPr id="21"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e-commerce affects location decisions.]]></a:t>
            </a:r>
          </a:p>
        </p:txBody>
      </p:sp>
      <p:sp>
        <p:nvSpPr>
          <p:cNvPr id="24" name="" descr=""/>
          <p:cNvSpPr/>
          <p:nvPr/>
        </p:nvSpPr>
        <p:spPr>
          <a:xfrm>
            <a:off x="552450" y="55435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715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6197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fixed premises with selling onlin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ocation factors: proximity to the market, labour, materials and competitor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Which factor matters most depends on the type of busines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commerce lets businesses sell without expensive premises and reach customers anywher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ervices that customers must visit still need fixed premises in the right plac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the internet has reduced the importance of location for some business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the business type in your answer - e-commerce changes location for a shop selling goods, not for a hairdresser whose customers must vis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2026-09-25T12:16:35Z</dcterms:created>
  <dcterms:modified xsi:type="dcterms:W3CDTF">2026-09-25T12:16:35Z</dcterms:modified>
  <dc:title>Business location</dc:title>
  <dc:description>Generated from a pasted lesson-pack script.</dc:description>
  <dc:subject>Making the business effective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