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4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9fee4ce10c096ad303c9172d47a248b12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2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2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12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401fcbc370d906e55bb62cec254ea0012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44ae483d11c226873174d3399c43cfd128.png"/>
  <Relationship Id="rId3" Type="http://schemas.openxmlformats.org/officeDocument/2006/relationships/image" Target="../media/lesson-pack-links-c3700eb59004b1760427b47e7b2461142b40eee512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30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cdcda6b57d368418ef46257ee57ccb0131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132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33.png"/>
  <Relationship Id="rId3" Type="http://schemas.openxmlformats.org/officeDocument/2006/relationships/image" Target="../media/8e7cf0cae3766922e40927f3d3acf61b4f126051134.jp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9a035aefa6cd18f0b07df42bafdb63213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1de7f4d91dc5ee50fb990ede52d10c13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37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a6c9f6745c9e2a20151c661f304bd4f13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13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4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2241f1ea0719d12bc5b1240614ec4b14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040358628652d0828d88487c410aec614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43.png"/>
  <Relationship Id="rId3" Type="http://schemas.openxmlformats.org/officeDocument/2006/relationships/image" Target="../media/5f2b73e6ccbea9667374f72b4a03c888451fa186144.jp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76b12e4115cf8d73b449a7c17f0ad5d14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4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4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4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arketing mix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location factor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e-commer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advantage of selling online instead of from a shop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does a hairdresser still need fixed premises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location factor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roximity to the market, labour, materials and competito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e-comme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Buying and selling goods and services on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advantage of selling online instead of from a shop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Lower costs, reaching more customers, or being open 24 hou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does a hairdresser still need fixed premis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ustomers must visit in pers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the marketing mix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importance of each of the four Ps: product, price, promotion and pl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he elements of the marketing mix work togeth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changing customer needs, technology and competition affect the marketing mix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HE BIG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right product, at the right price, promoted in the right way, in the right pla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at is the whole of the marketing mix - and all four have to be right at o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rketing mi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0" y="3257550"/>
            <a:ext cx="4000500" cy="16764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59080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59080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74320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what the business sells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its features, quality and appearance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how it meets customer need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17195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17195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23900" y="432435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how much customers pay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must suit the target market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must cover cost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8048625" y="259080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48625" y="259080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8220075" y="274320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how customers find out about it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social media, leaflets, adverts, special offer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8048625" y="417195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8048625" y="417195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8220075" y="432435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where and how customers buy it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shop, market stall, website, app]]></a:t>
            </a:r>
          </a:p>
        </p:txBody>
      </p:sp>
      <p:sp>
        <p:nvSpPr>
          <p:cNvPr id="22" name="" descr=""/>
          <p:cNvSpPr/>
          <p:nvPr/>
        </p:nvSpPr>
        <p:spPr>
          <a:xfrm>
            <a:off x="4905375" y="3486150"/>
            <a:ext cx="2381250" cy="1219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057775" y="3600450"/>
            <a:ext cx="2076450" cy="9906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arketing mix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our P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hy each element matter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good or service the business sell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includ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at the product does, its quality, how it looks, its size and its packag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the product does not meet customer needs, no amount of promotion will make customers keep buying i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nding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often needs something that makes its product different from competitors' - a unique selling poi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akery's product is not just bread: it is fresh, baked on site each morning, with local ingredient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amount customers pay for the produ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ver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rice must be high enough to cover costs and make a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it the target mark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 must be a price the target customers are willing and able to pa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tch the 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expect a high-quality product to cost more; a very low price can make them doubt the quali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ok at competi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ompare prices, so a business charging more than rivals must give them a reason to pay i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and Price on Sh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duct and price: the first two Ps, side by side on the shelf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ustomer looking at this table judges the product and the price together. Handmade, attractively displayed products suggest quality, so customers expect - and accept - a higher price than for mass-produced versions in a supermarket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How the business tells customers about its product and persuades them to bu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not buy a product they have never heard o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ching the target mark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otion must appear where the target customers will see i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mall-business op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cial media posts, a website, leaflets, local newspapers, word of mouth and special offer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mall businesses have small budgets, so they choose cheap methods that reach the right peop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re and how customers can buy the produ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need to be able to buy the product easily, when and where they wa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ptions for a small busine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s own shop, a market stall, other shops that stock its products, its own website or an online marketpla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tch the custom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lace must suit how the target market likes to shop - older customers may prefer a shop; younger customers may prefer an app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veni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easier it is to buy, the more customers will bu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king the Mix Work Together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our Ps that fit together - an integrated marketing mix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 Integrated Marketing Mi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four Ps must support each other and suit the same target marke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sist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ch P sends the same message. A luxury product needs a high price, stylish promotion and an upmarket place to sel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ismatches confuse custom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remium chocolate brand sold cheaply in a discount shop, with cheap-looking adverts, would not be believ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anging one P affects the oth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mproving the product's quality may mean raising the price and promoting the new quali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alancing the mi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may not be able to afford everything, so it balances the four - for example a good product sold at a fair price, with cheap social media promot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e Café, Two Target Mar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815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udget student café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0772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pmarket brunch café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3241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381500" y="23241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imple coffee, toasties, big portion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077200" y="23241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peciality coffee, fresh brunch dishes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29908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381500" y="29908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 - £2 coffee, meal deal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8077200" y="29908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igh - £4 coffee, £14 brunch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6576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381500" y="36576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udent discount, Instagram, flyers on campu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8077200" y="36576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ood bloggers, a stylish website, local magazine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3243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381500" y="43243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ar the university, fast takeaway counte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8077200" y="43243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Quiet, stylish street with table service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HR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Mix That Chang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marketing mix never stays fixe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anging Customer Nee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n customers want something different, the mix has to chan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sinesses add new products as tastes change - vegan options, low-sugar drinks, eco-friendly packag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customers have less money to spend, a business may offer smaller, cheaper versions or value deal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essage changes to show the business meets the new need, such as "plastic-free" or "locally sourced"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s more customers shop online, small businesses add websites, delivery and click-and-collec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mpact of Technolo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-commerce and digital communication have changed every P for small business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: e-comme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can sell online to customers anywhere, through its own website or an online market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: digital communic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cial media, email and websites let a small business promote itself cheaply and target exactly the right custome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 compare prices online in seconds, so businesses must keep their prices competitiv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leave online reviews, so product quality matters even more - one bad review can put off many buye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 on a Small Budg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Digital communication: promotion that costs almost noth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WHY SOCIAL MEDIA SUITS SMALL BUSINESS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7527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7527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28098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eap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osting is free; paid adverts can start from a few pound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80047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80047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85762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rgeted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dverts can be shown only to the right age, location and interes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8482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8482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62000" y="49053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wo-way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omment and share, spreading word of mouth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ix in a Competitive Mark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n there are many competitors, the mix must give customers a reason to choose this busine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ake it different - better quality, a unique feature or better servi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Keep it close to competitors, unless the product is clearly bett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ell customers what makes the business different, not just that it exis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e easier to buy from than rivals - open longer, deliver faster or sell onlin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m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four elements a business uses to market its product: product, price, promotion and plac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good or service a business sel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amount customers pay for a produc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a business tells customers about its product and persuades them to bu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re and how customers can buy a produ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grated marketing m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marketing mix in which the four Ps fit together and suit the same target marke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gital commun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oting a business and talking to customers online, e.g. through social media, email and websit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ild a Mix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You are launching a small business selling healthy smoothies to secondary school students. Plan all four Ps, making sure they fit together for your target market. Then explain one change you would make if a rival smoothie bar opened next do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your produc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 a price and explain 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how to promote 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where to sell i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6181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552450" y="6200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066800" y="6076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lan your response to the new competito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product, price, promotion and place that all suit teenage students and support each other, plus a response to competition linked to one of the P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3717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543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4479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ame the four P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0765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2480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1527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roduct matt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7814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952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8576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rice matt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862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46577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5624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romotion matt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1911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53625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52673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lace matter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23717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2543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24479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n integrated marketing mix i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30765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32480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31527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changing customer needs affect the mix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37814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3952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38576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the mix.]]></a:t>
            </a:r>
          </a:p>
        </p:txBody>
      </p:sp>
      <p:sp>
        <p:nvSpPr>
          <p:cNvPr id="33" name="" descr=""/>
          <p:cNvSpPr/>
          <p:nvPr/>
        </p:nvSpPr>
        <p:spPr>
          <a:xfrm>
            <a:off x="6210300" y="44862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6362700" y="46577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762750" y="45624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competition affects the mix.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he marketing mix is product, price, promotion and pl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Each element matters, and all four must fit together for the target marke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he mix changes as customer needs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E-commerce and digital communication have changed every P, especially for small business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way that digital communication can help a small business promote its product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Name the method (social media, email, a website), then explain the benefit for a small business specifically - low cost, targeting the right customers, reaching more peopl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2026-09-25T12:16:36Z</dcterms:created>
  <dcterms:modified xsi:type="dcterms:W3CDTF">2026-09-25T12:16:36Z</dcterms:modified>
  <dc:title>The marketing mix</dc:title>
  <dc:description>Generated from a pasted lesson-pack script.</dc:description>
  <dc:subject>Making the business effective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