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4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5cbb5e805775379970ffb8ea7b6664818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8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8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19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9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92.png"/>
  <Relationship Id="rId3" Type="http://schemas.openxmlformats.org/officeDocument/2006/relationships/image" Target="../media/ca396a5ee0e4ce94a0945f30bd52135fb4282ed4193.jp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9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9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9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fa218b06bf87565e9fb134b03f1a8c219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9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41b1cf15cc532c9acf1cda396e5872c19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7d6a2e430af5a2b5f0b9f045faaf69020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201.png"/>
  <Relationship Id="rId3" Type="http://schemas.openxmlformats.org/officeDocument/2006/relationships/image" Target="../media/b83719cf448ea176628fd2ed4dd694b2996e26c6202.jp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203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204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20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0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0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usiness pla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P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n integrated marketing mix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way technology has changed promotion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might a business change its mix if a competitor opens nearby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P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roduct, price, promotion and 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n integrated marketing mi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One where the four Ps fit together for the target marke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way technology has changed promo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Social media, email or websites - cheap and target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might a business change its mix if a competitor opens nearb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Make the product different, keep prices competitive, promote what is different, or be easier to buy fro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 business plan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main sections of a business pla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helps to minimise ris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helps an entrepreneur to obtain financ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Business Pla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 business plan is a written document that sets out what a new business will do and how it will do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en it is writt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efore the business starts, or before a big change such as opening a second si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o it is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entrepreneur, and anyone they want money from - a bank, an investor or a crowdfunding audien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conta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verything covered in this topic: the idea, the aims, the market research, the finances, the location and the marketing mix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 turns an idea into a plan that can be checked, questioned and followe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inking It Throug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riting a business plan forces every part of the idea to be thought throug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ing a business plan takes time, but it forces the entrepreneur to answer hard questions before spending any money. Who will buy this? How much will it cost? When will it make a profit? Where will the money come from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Goes in a Business Plan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main sections - and where each one comes from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in Sections of a Business Pl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0764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business id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at the business will sell, and what makes it different from competi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050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0764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ims and objectiv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at the business wants to achieve, and the targets it will measure itself agains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35623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rget mark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o the customers are, backed up by market researc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33909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35623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ecast revenue, costs and 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uch the business expects to sell, spend and earn, and its break-even poi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768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23900" y="50482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23900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sh-flow foreca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sh expected to come in and go out, month by mont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00775" y="48768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72225" y="50482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372225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urces of fin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uch money is needed, and where it will come fro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in Sections of a Business Pla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0956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34385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re the business will be based, and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30956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34385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m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roduct, price, promotion and plac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ilding a Business Pl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ach section builds on the one before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dea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the product and what makes it differ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rke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Use market research to show who will buy it and how man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financ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orecast revenue, costs, profit, break-even and cash flow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one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how how much is needed and where it will come from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oper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 out the location and the marketing mix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y Plan?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wo big reasons: less risk, and access to finan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inimising Ris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lanning cannot remove risk, but it can reduce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inking it throug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ing each section forces the entrepreneur to check every part of the idea before spending mone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potting problems ear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sh-flow forecast might show a shortage in month three, so an overdraft can be arranged in advan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sting the id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the forecasts show the business will never break even, the entrepreneur can change the idea - or drop it - before losing mone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tting targ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lan gives targets to measure progress against, so problems are noticed quickly once the business is runn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btaining Fin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Banks and investors rarely hand over money without a business pla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v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lan shows lenders that the entrepreneur has researched the market and understands the financ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ay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sh-flow forecast shows a bank how and when a loan could be repai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f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lear, realistic plan convinces investors the business is worth back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qui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any lenders, including government-backed start-up loan schemes, ask for a business plan and cash-flow forecast before they len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howing the Pl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 lender or adviser will test every number in the pla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WHAT A LENDER LOOKS FO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7527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7527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28098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search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l evidence that customers want the produc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80047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0047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5762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listic numbers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orecasts that are believable, not wishfu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8482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8482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62000" y="49053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ayment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sh-flow forecast that shows the loan can be repai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siness Plans: For and Again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ENEFIT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Makes the entrepreneur think through every part of the idea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Reduces the risk of failure by spotting problems earl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Needed to obtain finance from banks and investo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Sets targets to measure progress again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LIMITATION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Forecasts are only estimates and may be wro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ntrepreneurs can be too optimistic about sal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akes time to research and writ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quickly go out of date as the market chang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A good plan does not guarantee succes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rt Up Loans: No Plan, No Loa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UK government's Start Up Loans scheme, set up in 2012, lends people between £500 and £25,000 to start a business, at a fixed interest rate. Before anyone receives a loan, they must write a business plan and a cash-flow forecast, and the scheme gives them free guidance and a business mentor to help. The plan is how the lender judges whether the business can succeed and repay the money - and writing it helps the new owner spot problems before they spend a penn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1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art Up Loans scheme launched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£500-£25,00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mount a new business can borrow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siness pl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written document setting out what a new business will do and how it will do i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eca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rediction of future figures, such as sales, costs or cash flo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is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hance that something will go wrong, such as the business fail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needed to start, run or grow a busines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ves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erson or business that puts money into a business in return for a share of i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n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e a one-page business plan for a small business idea of your own - for example a car-washing service, a cake business or a phone repair stall. Include a short sentence or two for each of the eight sections, and one number for each forecas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idea and what makes it differ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ims and objectiv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arget market and researc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, costs, profit and break-eve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6181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552450" y="6200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066800" y="6076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sh flow and sources of financ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6753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552450" y="6772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1066800" y="6648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cation and marketing mix.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plan covering all eight sections, with realistic figures for price, costs, break-even and start-up finance, and a target market backed by at least one piece of research.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37172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543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44792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 business plan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07657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2480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15277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ist the main sections of a business pla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78142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952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85762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minimises ris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8627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46577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56247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helps obtain fin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19112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53625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526732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limitations of a business pla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A business plan sets out the idea, aims, target market, finances, location and marketing mix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reduces risk by making the entrepreneur think everything through and spot problems ear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is usually needed to obtain finance from banks and inves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But forecasts may be wrong, and a plan does not guarantee succes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reason why a bank might ask to see a business plan before lending to a new busines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Link the plan to the lender's worry: will the loan be repaid? The cash-flow forecast and financial forecasts show whether it can b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2026-09-25T12:16:37Z</dcterms:created>
  <dcterms:modified xsi:type="dcterms:W3CDTF">2026-09-25T12:16:37Z</dcterms:modified>
  <dc:title>Business plans</dc:title>
  <dc:description>Generated from a pasted lesson-pack script.</dc:description>
  <dc:subject>Making the business effective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