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Strong answers recognise the trade-off - a delivery app brings sales but takes a big share of each ord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7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11c16bf9fc98b2dd1079598c9bf74168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8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8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8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8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8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040358628652d0828d88487c410aec68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2241f1ea0719d12bc5b1240614ec4b9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7d6a2e430af5a2b5f0b9f045faaf6909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92.png"/>
  <Relationship Id="rId3" Type="http://schemas.openxmlformats.org/officeDocument/2006/relationships/image" Target="../media/0473846240bf0914a3a98d9967ede3c9d54c2f0393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94.png"/>
  <Relationship Id="rId3" Type="http://schemas.openxmlformats.org/officeDocument/2006/relationships/image" Target="../media/ec7d0ecbf3cb947165283042833ff8b06897dc9195.jpg"/>
  <Relationship Id="rId4" Type="http://schemas.openxmlformats.org/officeDocument/2006/relationships/image" Target="../media/8ce0bb683104d8caccfb1d99c30499e771f9c6bb96.jp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9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9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af11c62bc0c3f8ed0d69d678fc897cc99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00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10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0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3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3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4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5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echnology and busines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stakehold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external stakehold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do employees usually wan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ample of a stakeholder conflict.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stakehold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one who affects, or is affected by, a busin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external stakeholder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 two of: customers, suppliers, the local community, pressure groups, the governm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do employees usually wa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air pay, job security and good working condi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ample of a stakeholder conflict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Owners want profit; employees want higher pay - or owners want higher prices; customers want lower pric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types of technology used by small businesses: e-commerce, social media, digital communication and payment system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a business's sa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a business's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the marketing mix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ypes of Technology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our kinds of technology every small business now meet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chnology Used by Busines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-comme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ying and selling online, through a business's own website, an app or an online market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latforms such as Instagram, TikTok and Facebook, used to promote products and talk to custom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gital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mail, messaging apps, video calls and websites, used to keep in touch with customers, staff and suppli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yment system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ays customers pay: contactless cards, mobile phone payments, card readers and online payment servic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-comme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lling online, twenty-four hours a da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can sell to customers anywhere in the country, not just those who walk pa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lways op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 order at any time, even while the owner sleep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marketpla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ites such as Etsy, eBay and Amazon let a tiny business sell without building its own website - in return for a fee on each sal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allen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livery, returns and strong online competition, with customers comparing prices in second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 and Digital Communic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Cheap, fast ways to reach customers and keep in tou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osts, videos and adverts reach large numbers of people for little or no co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rge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aid adverts can be shown only to people of the right age, location and interes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wo-way conta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message, comment and review - giving feedback, but also airing complaints in public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orking with oth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mail, messaging and video calls make it quick to order from suppliers and organise staff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yment Syste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How customers pay has changed completely in a few yea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tactl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tap a card or phone to pay in seconds, which speeds up que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bile card read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mall, cheap card readers that connect to a phone let market stalls, food vans and tradespeople take card payments anywhe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pay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cure online payment services let customers pay on a website without the business handling card details itself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ewer lost sa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who carry no cash can still buy - a stall that only takes cash turns them awa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p to P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 cheap card reader lets even a market stall take card payme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ew years ago, taking card payments meant renting an expensive machine from a bank. Now a small card reader that links to a phone costs little to buy, so even a market stall or a food van can accept cards and phone payments - and stop losing customers who carry no cash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n and N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same small shop counter, ten years apart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10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276475"/>
            <a:ext cx="5448300" cy="3657600"/>
          </a:xfrm>
          <a:prstGeom prst="rect">
            <a:avLst/>
          </a:prstGeom>
          <a:noFill/>
        </p:spPr>
      </p:pic>
      <p:sp>
        <p:nvSpPr>
          <p:cNvPr id="11" name="" descr=""/>
          <p:cNvSpPr/>
          <p:nvPr/>
        </p:nvSpPr>
        <p:spPr>
          <a:xfrm>
            <a:off x="5524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n: cash only, sales counted by hand.]]></a:t>
            </a:r>
          </a:p>
        </p:txBody>
      </p:sp>
      <p:pic>
        <p:nvPicPr>
          <p:cNvPr id="13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276475"/>
            <a:ext cx="5448300" cy="3657600"/>
          </a:xfrm>
          <a:prstGeom prst="rect">
            <a:avLst/>
          </a:prstGeom>
          <a:noFill/>
        </p:spPr>
      </p:pic>
      <p:sp>
        <p:nvSpPr>
          <p:cNvPr id="14" name="" descr=""/>
          <p:cNvSpPr/>
          <p:nvPr/>
        </p:nvSpPr>
        <p:spPr>
          <a:xfrm>
            <a:off x="61912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1912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Now: card payments, with every sale recorded automatically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Technology Influences Busines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ales, costs and the marketing mix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mpact on Sa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echnology can increase sales - but it also increases competi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re custom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-commerce reaches customers far beyond the local are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re sales per custom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sy payment and one-click ordering make buying quicker, so customers buy mo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ie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ood online reviews attract new customers; bad ones drive them aw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re competi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 find and compare rivals online in seconds, so sales can be lost as easily as w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mpact on Cos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echnology can cut some costs while adding oth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wer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lling online avoids high-street rent; social media promotion is cheap; digital records save staff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w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ying equipment and software, building a website, fees on card payments and online marketplac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rain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may need training to use new system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eping 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echnology changes quickly, so equipment and websites need updat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chnology and the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2935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technology changes i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2935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products become possible, and online reviews make quality more visibl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ompare prices online, so prices must be competiti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22935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cial media and digital communication make promotion cheap and targete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622935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-commerce lets customers buy online, anywhere, at any tim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tactless: A Payment Revolut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ntactless card payments began in the UK in 2007, with a limit of £10 per payment. As customers came to trust it, the limit rose - to £20, then £30, then £45 in 2020 - and in October 2021 it reached £100. For small businesses, cheap mobile card readers mean that a market stall, a food van or a window cleaner can now take contactless payments as easily as a supermarket. A business that still takes only cash risks losing the growing number of customers who rarely carry an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07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ntactless payments launched in the UK at £10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£10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contactless limit since October 202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-comme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ying and selling goods and services onlin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ebsites and apps that let users share content and talk to each oth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gital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municating electronically, e.g. by email, messaging, video calls and websit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yment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way for customers to pay, such as contactless cards, mobile phones or online payment servic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marketpl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website where many businesses sell their products, usually paying a fee on each sal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ng the Business Up to Da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amily-run fish and chip shop takes orders only over the counter, accepts only cash, and promotes itself with a sign in the window. Recommend three technologies it should use. For each, explain the likely effect on its sales and on its cos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three technologi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effect on sa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effect on cos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ree technologies from the four types, each with a specific effect on sales and a specific cost, such as card fees or delivery-app commissio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764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0288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19526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e-comme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5146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26670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25908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small businesses use social medi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527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305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2289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digital communic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79095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39433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386715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modern payment system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4291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45815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45053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sa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673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04850" y="52197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1104900" y="51435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cos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7054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704850" y="5857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1104900" y="57816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the marketing mix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Four types of technology: e-commerce, social media, digital communication and payment system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echnology can increase sales, but makes competition fierc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cuts some costs and adds oth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has changed every element of the marketing mix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way that new payment systems could increase the sales of a small busines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Name the technology, then take the chain all the way to sales, costs or profit. "Customers can pay by card" is only the first step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Technology and Busi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Use the context of the business in the question where one is given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te one type of technology used by busines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digital communication'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Outline one way technology could reduce the costs of a small busines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Technology and Busines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way that new payment systems could increase the sales of a small busin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alyse the impact of technology on Owen's busines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te one type of technology used by busines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y one of: e-commerce; social media; digital communication; payment syste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digital communication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lectronic communication / examples such as email, social medi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utline one way technology could reduce the costs of a small busin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Outlin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way identified, e.g. e-commerce / cheap social media promotion / digital reco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veloped: the effect on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way that new payment systems could increase the sales of a small busin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way identified, e.g. contactless / mobile card readers / online pay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alyse the impact of technology on Owen's busine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Owen runs a small shop selling second-hand vinyl records. He sells only in his shop and takes only cash. He is thinking of setting up a website to sell records online and buying a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Analyse. Worth 6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second-hand records, the shop, cash only, the website and card rea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about the impact on sales and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2026-09-25T15:47:34Z</dcterms:created>
  <dcterms:modified xsi:type="dcterms:W3CDTF">2026-09-25T15:47:34Z</dcterms:modified>
  <dc:title>Technology and business</dc:title>
  <dc:description>Generated from a pasted lesson-pack script.</dc:description>
  <dc:subject>Understanding external influences on business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