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5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1628cdf14de8eb00a1a548f49a9eba01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1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2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25.png"/>
  <Relationship Id="rId3" Type="http://schemas.openxmlformats.org/officeDocument/2006/relationships/image" Target="../media/948827287f28be8904abace1d6de61ee28c08908126.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31.png"/>
  <Relationship Id="rId3" Type="http://schemas.openxmlformats.org/officeDocument/2006/relationships/image" Target="../media/08c114f5c013422cdc20e1669c9d9f48cee29179132.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3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3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7.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9.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egislation and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Understanding external influences on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types of technology used by businesse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technology can cut cost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new cost technology creates.]]></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has technology changed price in the marketing mix?]]></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types of technology used by business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commerce, social media, digital communication and payment system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technology can cut cost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online avoids rent, social media promotion is cheap, digital records save tim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new cost technology creat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quipment, software, websites, card fees or marketplace fee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has technology changed price in the marketing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compare prices online, so prices must be competitiv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urpose of legislation.]]></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rinciples of consumer law: quality and consumer right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rinciples of employment law: recruitment, pay, discrimination and health and safet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legislation on a business: the cost of meeting the law, and the consequences of breaking i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Do We Have Business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Legislation means laws passed by Parliament. Business laws exist to protect peopl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tect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 they get what they pay for, and are treated fairly if something goes wrong.]]></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tect employe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 they are paid fairly, treated equally and kept safe at wor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ir compet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 every business plays by the same rul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pplies to every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one-person market stall must follow consumer law, and any business that employs staff must follow employment law.]]></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onsumer Law]]></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otecting the people who bu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 What Customers Are Entitled To]]></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Under the Consumer Rights Act 2015, goods sold to customers must b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f satisfactory qua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ot faulty or damaged, and as good as a reasonable person would expect for the pric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t for purpo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ble to do what they are meant to do - and anything the seller said they could do.]]></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s describ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tching the description on the packaging, in the advert, on the website or given by the sell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rv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ust be carried out with reasonable care and skill, at a reasonable price and within a reasonable time, if none was agre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Consumer Rights: When Something Goes Wro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f goods are faulty, customers have the right to put it righ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fu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in 30 days of buying faulty goods, customers can reject them and get a full refun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pair or replac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fter 30 days, the business must first be given a chance to repair or replace the goo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later refund or price c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f the repair or replacement fails, the customer can then ask for a refund or a reduction in pric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t for a change of mi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se rights are for faulty goods. Many shops choose to allow returns of unwanted goods, but in a shop it is not required by law.]]></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sumer Rights at the Coun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aulty goods returned within 30 days must be refunded.]]></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f a customer returns a faulty kettle two weeks after buying it, the law is on their side: they are entitled to a full refund. A small business that refuses risks a complaint, bad reviews and, in the end, a court claim - so it pays to know the rule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mployment Law]]></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otecting the people who work.]]></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rinciples of Employment La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cruitme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must recruit fairly: job adverts and interviews cannot discriminate, and they must check that new staff have the right to work in the UK.]]></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a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mployees must be paid at least the National Minimum Wage or National Living Wage for their age, set by the government and usually raised every April.]]></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Discrimin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Equality Act 2010 makes it illegal to treat people unfairly because of protected characteristics such as age, disability, race, religion, sex or sexual orientation.]]></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Health and safe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Health and Safety at Work Act 1974 requires employers to keep staff, customers and visitors safe - with training, safe equipment and risk assessmen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ay and Discrimin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reating staff fairly is a legal duty, not a cho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inimum w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worker must be paid at least the legal minimum for their age. A business cannot pay less, however small it i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qual pa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en and women doing the same or equivalent work must be paid the sa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 recruit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cannot refuse to hire someone because of their age, race, religion, disability or any other protected characteristic.]]></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t wor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same rules cover promotion, training and dismissa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ealth and Safe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very business must keep people saf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isk assessmen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dentifying hazards - a hot oven, a wet floor, heavy boxes - and reducing the risk.]]></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ining and equip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wing staff how to work safely and providing protective equipment such as gloves or goggl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fe premi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re exits, first aid, safe wiring and clear walkway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ood busines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ust also meet food hygiene rules, and are inspected and given a food hygiene rating by the local counci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fety in a Small Kitch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raining, equipment and safe premises: health and safety law in practice.]]></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HEALTH AND SAFETY IN A CAFÉ KITCHEN]]></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Training]]></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Staff know how to use knives, ovens and fryers safely.]]></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Equipment]]></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Gloves, hairnets and colour-coded board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Premise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Fire extinguishers, first aid and hand-washing sink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mpact of Legisl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It costs money to obey the law - and much more to break i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eting the Law, or Breaking 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THE COST OF MEETING THE LAW]]></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aying at least the minimum wage raises wage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ealth and safety equipment, training and checks cost mone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funds, repairs and replacements for faulty good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ime spent learning the rules and keeping record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happier staff, loyal customers and a good reputation.]]></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50" u="none" cap="none">
                <a:solidFill>
                  <a:srgbClr val="D8973C">
                    <a:alpha val="100000"/>
                  </a:srgbClr>
                </a:solidFill>
                <a:latin typeface="Georgia"/>
              </a:rPr>
              <a:t><![CDATA[THE CONSEQUENCES OF BREAKING IT]]></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nes and compensation, which can be large for a small busines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ving to repay underpaid wag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eing taken to an employment tribunal or to cour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ad publicity that drives customers awa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 serious cases, being closed down or prosecuted.]]></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amed for Not Paying the Minimum Wag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420">
                    <a:alpha val="100000"/>
                  </a:srgbClr>
                </a:solidFill>
                <a:latin typeface="Calibri"/>
              </a:rPr>
              <a:t><![CDATA[The UK government regularly publishes lists naming employers who have underpaid their staff the National Minimum Wage. Employers on the list must pay back every penny they owe, and can be fined up to 200% of the amount they underpaid. Many of those named are small businesses - hairdressers, cafés, shops and care providers - some of which did not understand the rules. Being publicly named damages their reputation with both customers and future staff.]]></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maximum fine, as a share of the wages underpai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Named]]></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mployers are listed publicly by the governmen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egisl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passed by Parliamen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 la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that protect customers when they buy goods and servic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atisfactory qua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oods that are not faulty and are as good as a reasonable person would expect.]]></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t for purpos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ble to do what the product is meant to do.]]></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mployment la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that protect employees at work.]]></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National Minimum W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lowest hourly pay an employer is legally allowed to pay a worker of a given ag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iscrimin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eating someone unfairly because of a characteristic such as age, race, sex or disability.]]></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Health and safe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requiring employers to protect the safety of staff, customers and visitor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pot the Law-Breaker]]></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For each situation, decide whether the business has broken the law, which law, and what the business should have done: a shop refuses a refund on a phone charger that stopped working after a week; a café advertises for "young, energetic staff under 25"; a builder does not give staff hard hats; a salon pays its 22-year-old apprentice-trained stylist less than the minimum wage for their ag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Has the law been broken?]]></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hich law?]]></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hat should the business have don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Each situation linked to consumer law (quality and rights) or employment law (recruitment and discrimination, health and safety, pay), with the correct act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purpose of legislation.]]></a:t>
            </a:r>
          </a:p>
        </p:txBody>
      </p:sp>
      <p:sp>
        <p:nvSpPr>
          <p:cNvPr id="12" name="" descr=""/>
          <p:cNvSpPr/>
          <p:nvPr/>
        </p:nvSpPr>
        <p:spPr>
          <a:xfrm>
            <a:off x="55245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ules on quality.]]></a:t>
            </a:r>
          </a:p>
        </p:txBody>
      </p:sp>
      <p:sp>
        <p:nvSpPr>
          <p:cNvPr id="15" name="" descr=""/>
          <p:cNvSpPr/>
          <p:nvPr/>
        </p:nvSpPr>
        <p:spPr>
          <a:xfrm>
            <a:off x="55245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ustomers' rights with faulty goods.]]></a:t>
            </a:r>
          </a:p>
        </p:txBody>
      </p:sp>
      <p:sp>
        <p:nvSpPr>
          <p:cNvPr id="18" name="" descr=""/>
          <p:cNvSpPr/>
          <p:nvPr/>
        </p:nvSpPr>
        <p:spPr>
          <a:xfrm>
            <a:off x="55245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aw on recruitment.]]></a:t>
            </a:r>
          </a:p>
        </p:txBody>
      </p:sp>
      <p:sp>
        <p:nvSpPr>
          <p:cNvPr id="21" name="" descr=""/>
          <p:cNvSpPr/>
          <p:nvPr/>
        </p:nvSpPr>
        <p:spPr>
          <a:xfrm>
            <a:off x="552450" y="51911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aw on pay.]]></a:t>
            </a:r>
          </a:p>
        </p:txBody>
      </p:sp>
      <p:sp>
        <p:nvSpPr>
          <p:cNvPr id="24" name="" descr=""/>
          <p:cNvSpPr/>
          <p:nvPr/>
        </p:nvSpPr>
        <p:spPr>
          <a:xfrm>
            <a:off x="621030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aw on discrimination.]]></a:t>
            </a:r>
          </a:p>
        </p:txBody>
      </p:sp>
      <p:sp>
        <p:nvSpPr>
          <p:cNvPr id="27" name="" descr=""/>
          <p:cNvSpPr/>
          <p:nvPr/>
        </p:nvSpPr>
        <p:spPr>
          <a:xfrm>
            <a:off x="621030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ealth and safety law.]]></a:t>
            </a:r>
          </a:p>
        </p:txBody>
      </p:sp>
      <p:sp>
        <p:nvSpPr>
          <p:cNvPr id="30" name="" descr=""/>
          <p:cNvSpPr/>
          <p:nvPr/>
        </p:nvSpPr>
        <p:spPr>
          <a:xfrm>
            <a:off x="621030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cost of meeting the law.]]></a:t>
            </a:r>
          </a:p>
        </p:txBody>
      </p:sp>
      <p:sp>
        <p:nvSpPr>
          <p:cNvPr id="33" name="" descr=""/>
          <p:cNvSpPr/>
          <p:nvPr/>
        </p:nvSpPr>
        <p:spPr>
          <a:xfrm>
            <a:off x="621030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4" name="" descr=""/>
          <p:cNvSpPr/>
          <p:nvPr/>
        </p:nvSpPr>
        <p:spPr>
          <a:xfrm>
            <a:off x="636270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5" name=""/>
          <p:cNvSpPr txBox="1"/>
          <p:nvPr/>
        </p:nvSpPr>
        <p:spPr>
          <a:xfrm>
            <a:off x="676275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consequences of breaking it.]]></a:t>
            </a:r>
          </a:p>
        </p:txBody>
      </p:sp>
      <p:sp>
        <p:nvSpPr>
          <p:cNvPr id="3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egislation protects customers and employees and makes competition fair.]]></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nsumer law: goods must be of satisfactory quality, fit for purpose and as described, with rights to refunds and repair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mployment law covers recruitment, pay, discrimination and health and safety.]]></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eeting the law costs money; breaking it brings fines, compensation and bad publicit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small business of an increase in the National Minimum Wage.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For legislation questions, name the law, then explain the effect on costs, prices or profit - and, if relevant, what happens if the business ignores 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2026-09-25T15:47:34Z</dcterms:created>
  <dcterms:modified xsi:type="dcterms:W3CDTF">2026-09-25T15:47:34Z</dcterms:modified>
  <dc:title>Legislation and business</dc:title>
  <dc:description>Generated from a pasted lesson-pack script.</dc:description>
  <dc:subject>Understanding external influences on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